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4.xml" ContentType="application/inkml+xml"/>
  <Override PartName="/ppt/ink/ink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xml" ContentType="application/inkml+xml"/>
  <Override PartName="/ppt/ink/ink7.xml" ContentType="application/inkml+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310" r:id="rId4"/>
    <p:sldId id="258" r:id="rId5"/>
    <p:sldId id="287" r:id="rId6"/>
    <p:sldId id="297" r:id="rId7"/>
    <p:sldId id="286" r:id="rId8"/>
    <p:sldId id="303" r:id="rId9"/>
    <p:sldId id="262" r:id="rId10"/>
    <p:sldId id="263" r:id="rId11"/>
    <p:sldId id="264" r:id="rId12"/>
    <p:sldId id="265" r:id="rId13"/>
    <p:sldId id="266" r:id="rId14"/>
    <p:sldId id="270" r:id="rId15"/>
    <p:sldId id="305" r:id="rId16"/>
    <p:sldId id="304" r:id="rId17"/>
    <p:sldId id="274" r:id="rId18"/>
    <p:sldId id="306" r:id="rId19"/>
    <p:sldId id="311" r:id="rId20"/>
    <p:sldId id="308" r:id="rId21"/>
    <p:sldId id="282" r:id="rId22"/>
    <p:sldId id="309"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Monotype Corsiva" panose="03010101010201010101" pitchFamily="66" charset="0"/>
      <p:italic r:id="rId29"/>
    </p:embeddedFont>
    <p:embeddedFont>
      <p:font typeface="Old Standard TT" panose="020B0604020202020204" charset="0"/>
      <p:regular r:id="rId30"/>
      <p:bold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A6EE"/>
    <a:srgbClr val="BAECFE"/>
    <a:srgbClr val="61B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64" y="3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hnesh Desai" userId="7b7739c4663d8db8" providerId="LiveId" clId="{F665CF8C-587D-4068-9E78-CB1ED3383766}"/>
    <pc:docChg chg="undo custSel addSld delSld modSld">
      <pc:chgData name="Vighnesh Desai" userId="7b7739c4663d8db8" providerId="LiveId" clId="{F665CF8C-587D-4068-9E78-CB1ED3383766}" dt="2023-03-24T07:43:45.237" v="19" actId="47"/>
      <pc:docMkLst>
        <pc:docMk/>
      </pc:docMkLst>
      <pc:sldChg chg="addSp delSp mod">
        <pc:chgData name="Vighnesh Desai" userId="7b7739c4663d8db8" providerId="LiveId" clId="{F665CF8C-587D-4068-9E78-CB1ED3383766}" dt="2023-03-24T07:35:21.156" v="1" actId="478"/>
        <pc:sldMkLst>
          <pc:docMk/>
          <pc:sldMk cId="2254776536" sldId="306"/>
        </pc:sldMkLst>
        <pc:picChg chg="add del">
          <ac:chgData name="Vighnesh Desai" userId="7b7739c4663d8db8" providerId="LiveId" clId="{F665CF8C-587D-4068-9E78-CB1ED3383766}" dt="2023-03-24T07:35:21.156" v="1" actId="478"/>
          <ac:picMkLst>
            <pc:docMk/>
            <pc:sldMk cId="2254776536" sldId="306"/>
            <ac:picMk id="10" creationId="{02F6B631-1A04-EC9B-4E2A-5E1042206596}"/>
          </ac:picMkLst>
        </pc:picChg>
      </pc:sldChg>
      <pc:sldChg chg="del">
        <pc:chgData name="Vighnesh Desai" userId="7b7739c4663d8db8" providerId="LiveId" clId="{F665CF8C-587D-4068-9E78-CB1ED3383766}" dt="2023-03-24T07:43:45.237" v="19" actId="47"/>
        <pc:sldMkLst>
          <pc:docMk/>
          <pc:sldMk cId="1063341902" sldId="307"/>
        </pc:sldMkLst>
      </pc:sldChg>
      <pc:sldChg chg="addSp delSp modSp add mod">
        <pc:chgData name="Vighnesh Desai" userId="7b7739c4663d8db8" providerId="LiveId" clId="{F665CF8C-587D-4068-9E78-CB1ED3383766}" dt="2023-03-24T07:37:25.470" v="18" actId="1076"/>
        <pc:sldMkLst>
          <pc:docMk/>
          <pc:sldMk cId="2121234473" sldId="311"/>
        </pc:sldMkLst>
        <pc:picChg chg="del">
          <ac:chgData name="Vighnesh Desai" userId="7b7739c4663d8db8" providerId="LiveId" clId="{F665CF8C-587D-4068-9E78-CB1ED3383766}" dt="2023-03-24T07:35:41.637" v="3" actId="478"/>
          <ac:picMkLst>
            <pc:docMk/>
            <pc:sldMk cId="2121234473" sldId="311"/>
            <ac:picMk id="6" creationId="{2605AADC-70FE-6C53-4BDC-F804E7BF9AB0}"/>
          </ac:picMkLst>
        </pc:picChg>
        <pc:picChg chg="add mod">
          <ac:chgData name="Vighnesh Desai" userId="7b7739c4663d8db8" providerId="LiveId" clId="{F665CF8C-587D-4068-9E78-CB1ED3383766}" dt="2023-03-24T07:36:33.334" v="8" actId="1076"/>
          <ac:picMkLst>
            <pc:docMk/>
            <pc:sldMk cId="2121234473" sldId="311"/>
            <ac:picMk id="7" creationId="{73102074-E7B1-2EDA-66A9-D41C4DA3DFA0}"/>
          </ac:picMkLst>
        </pc:picChg>
        <pc:picChg chg="add mod">
          <ac:chgData name="Vighnesh Desai" userId="7b7739c4663d8db8" providerId="LiveId" clId="{F665CF8C-587D-4068-9E78-CB1ED3383766}" dt="2023-03-24T07:37:25.470" v="18" actId="1076"/>
          <ac:picMkLst>
            <pc:docMk/>
            <pc:sldMk cId="2121234473" sldId="311"/>
            <ac:picMk id="9" creationId="{8CCF2675-DD05-2249-F3E0-6EB7BA5241C5}"/>
          </ac:picMkLst>
        </pc:picChg>
        <pc:picChg chg="del">
          <ac:chgData name="Vighnesh Desai" userId="7b7739c4663d8db8" providerId="LiveId" clId="{F665CF8C-587D-4068-9E78-CB1ED3383766}" dt="2023-03-24T07:36:36.678" v="9" actId="478"/>
          <ac:picMkLst>
            <pc:docMk/>
            <pc:sldMk cId="2121234473" sldId="311"/>
            <ac:picMk id="10" creationId="{02F6B631-1A04-EC9B-4E2A-5E1042206596}"/>
          </ac:picMkLst>
        </pc:picChg>
      </pc:sldChg>
    </pc:docChg>
  </pc:docChgLst>
  <pc:docChgLst>
    <pc:chgData name="Vighnesh Desai" userId="7b7739c4663d8db8" providerId="LiveId" clId="{114009D6-517B-4BDC-B845-61FB31007604}"/>
    <pc:docChg chg="undo custSel addSld delSld modSld sldOrd">
      <pc:chgData name="Vighnesh Desai" userId="7b7739c4663d8db8" providerId="LiveId" clId="{114009D6-517B-4BDC-B845-61FB31007604}" dt="2022-11-04T03:57:51.478" v="939" actId="20577"/>
      <pc:docMkLst>
        <pc:docMk/>
      </pc:docMkLst>
      <pc:sldChg chg="addSp modSp mod">
        <pc:chgData name="Vighnesh Desai" userId="7b7739c4663d8db8" providerId="LiveId" clId="{114009D6-517B-4BDC-B845-61FB31007604}" dt="2022-10-14T05:42:12.258" v="855" actId="20577"/>
        <pc:sldMkLst>
          <pc:docMk/>
          <pc:sldMk cId="0" sldId="256"/>
        </pc:sldMkLst>
        <pc:spChg chg="mod">
          <ac:chgData name="Vighnesh Desai" userId="7b7739c4663d8db8" providerId="LiveId" clId="{114009D6-517B-4BDC-B845-61FB31007604}" dt="2022-10-14T05:42:12.258" v="855" actId="20577"/>
          <ac:spMkLst>
            <pc:docMk/>
            <pc:sldMk cId="0" sldId="256"/>
            <ac:spMk id="60" creationId="{00000000-0000-0000-0000-000000000000}"/>
          </ac:spMkLst>
        </pc:spChg>
        <pc:inkChg chg="add">
          <ac:chgData name="Vighnesh Desai" userId="7b7739c4663d8db8" providerId="LiveId" clId="{114009D6-517B-4BDC-B845-61FB31007604}" dt="2022-10-13T20:38:47.997" v="784" actId="9405"/>
          <ac:inkMkLst>
            <pc:docMk/>
            <pc:sldMk cId="0" sldId="256"/>
            <ac:inkMk id="2" creationId="{2732ECBF-0FBD-93E9-8C73-61897DA28EB3}"/>
          </ac:inkMkLst>
        </pc:inkChg>
      </pc:sldChg>
      <pc:sldChg chg="addSp mod">
        <pc:chgData name="Vighnesh Desai" userId="7b7739c4663d8db8" providerId="LiveId" clId="{114009D6-517B-4BDC-B845-61FB31007604}" dt="2022-10-13T20:38:43.717" v="783" actId="9405"/>
        <pc:sldMkLst>
          <pc:docMk/>
          <pc:sldMk cId="0" sldId="257"/>
        </pc:sldMkLst>
        <pc:inkChg chg="add">
          <ac:chgData name="Vighnesh Desai" userId="7b7739c4663d8db8" providerId="LiveId" clId="{114009D6-517B-4BDC-B845-61FB31007604}" dt="2022-10-13T20:38:43.717" v="783" actId="9405"/>
          <ac:inkMkLst>
            <pc:docMk/>
            <pc:sldMk cId="0" sldId="257"/>
            <ac:inkMk id="2" creationId="{EBE9172E-4EE3-6A28-4253-B80DE90A6B86}"/>
          </ac:inkMkLst>
        </pc:inkChg>
      </pc:sldChg>
      <pc:sldChg chg="addSp mod">
        <pc:chgData name="Vighnesh Desai" userId="7b7739c4663d8db8" providerId="LiveId" clId="{114009D6-517B-4BDC-B845-61FB31007604}" dt="2022-10-13T20:38:39.914" v="782" actId="9405"/>
        <pc:sldMkLst>
          <pc:docMk/>
          <pc:sldMk cId="0" sldId="258"/>
        </pc:sldMkLst>
        <pc:inkChg chg="add">
          <ac:chgData name="Vighnesh Desai" userId="7b7739c4663d8db8" providerId="LiveId" clId="{114009D6-517B-4BDC-B845-61FB31007604}" dt="2022-10-13T20:38:39.914" v="782" actId="9405"/>
          <ac:inkMkLst>
            <pc:docMk/>
            <pc:sldMk cId="0" sldId="258"/>
            <ac:inkMk id="2" creationId="{39E9FB63-959D-D9CC-B3A3-D9B67DE80BAF}"/>
          </ac:inkMkLst>
        </pc:inkChg>
      </pc:sldChg>
      <pc:sldChg chg="addSp mod">
        <pc:chgData name="Vighnesh Desai" userId="7b7739c4663d8db8" providerId="LiveId" clId="{114009D6-517B-4BDC-B845-61FB31007604}" dt="2022-10-13T20:37:04.104" v="779" actId="9405"/>
        <pc:sldMkLst>
          <pc:docMk/>
          <pc:sldMk cId="0" sldId="266"/>
        </pc:sldMkLst>
        <pc:inkChg chg="add">
          <ac:chgData name="Vighnesh Desai" userId="7b7739c4663d8db8" providerId="LiveId" clId="{114009D6-517B-4BDC-B845-61FB31007604}" dt="2022-10-13T20:36:46.417" v="778" actId="9405"/>
          <ac:inkMkLst>
            <pc:docMk/>
            <pc:sldMk cId="0" sldId="266"/>
            <ac:inkMk id="2" creationId="{8661E92E-E3BB-E346-E80E-15271DD011A0}"/>
          </ac:inkMkLst>
        </pc:inkChg>
        <pc:inkChg chg="add">
          <ac:chgData name="Vighnesh Desai" userId="7b7739c4663d8db8" providerId="LiveId" clId="{114009D6-517B-4BDC-B845-61FB31007604}" dt="2022-10-13T20:37:04.104" v="779" actId="9405"/>
          <ac:inkMkLst>
            <pc:docMk/>
            <pc:sldMk cId="0" sldId="266"/>
            <ac:inkMk id="3" creationId="{87728E8E-B984-0CC9-0B6C-3805022FFD9C}"/>
          </ac:inkMkLst>
        </pc:inkChg>
      </pc:sldChg>
      <pc:sldChg chg="del">
        <pc:chgData name="Vighnesh Desai" userId="7b7739c4663d8db8" providerId="LiveId" clId="{114009D6-517B-4BDC-B845-61FB31007604}" dt="2022-10-14T04:45:14.547" v="812" actId="47"/>
        <pc:sldMkLst>
          <pc:docMk/>
          <pc:sldMk cId="0" sldId="267"/>
        </pc:sldMkLst>
      </pc:sldChg>
      <pc:sldChg chg="del">
        <pc:chgData name="Vighnesh Desai" userId="7b7739c4663d8db8" providerId="LiveId" clId="{114009D6-517B-4BDC-B845-61FB31007604}" dt="2022-10-14T04:45:02.482" v="811" actId="47"/>
        <pc:sldMkLst>
          <pc:docMk/>
          <pc:sldMk cId="0" sldId="268"/>
        </pc:sldMkLst>
      </pc:sldChg>
      <pc:sldChg chg="addSp delSp modSp mod">
        <pc:chgData name="Vighnesh Desai" userId="7b7739c4663d8db8" providerId="LiveId" clId="{114009D6-517B-4BDC-B845-61FB31007604}" dt="2022-10-14T04:47:37.994" v="835"/>
        <pc:sldMkLst>
          <pc:docMk/>
          <pc:sldMk cId="0" sldId="270"/>
        </pc:sldMkLst>
        <pc:spChg chg="mod">
          <ac:chgData name="Vighnesh Desai" userId="7b7739c4663d8db8" providerId="LiveId" clId="{114009D6-517B-4BDC-B845-61FB31007604}" dt="2022-10-14T04:46:17.352" v="827" actId="20577"/>
          <ac:spMkLst>
            <pc:docMk/>
            <pc:sldMk cId="0" sldId="270"/>
            <ac:spMk id="142" creationId="{00000000-0000-0000-0000-000000000000}"/>
          </ac:spMkLst>
        </pc:spChg>
        <pc:picChg chg="add del mod">
          <ac:chgData name="Vighnesh Desai" userId="7b7739c4663d8db8" providerId="LiveId" clId="{114009D6-517B-4BDC-B845-61FB31007604}" dt="2022-10-14T04:47:28.104" v="833" actId="478"/>
          <ac:picMkLst>
            <pc:docMk/>
            <pc:sldMk cId="0" sldId="270"/>
            <ac:picMk id="3" creationId="{ECF983E8-6CB4-61E0-7B79-8CA7F004A432}"/>
          </ac:picMkLst>
        </pc:picChg>
        <pc:picChg chg="add mod">
          <ac:chgData name="Vighnesh Desai" userId="7b7739c4663d8db8" providerId="LiveId" clId="{114009D6-517B-4BDC-B845-61FB31007604}" dt="2022-10-14T04:47:37.994" v="835"/>
          <ac:picMkLst>
            <pc:docMk/>
            <pc:sldMk cId="0" sldId="270"/>
            <ac:picMk id="4" creationId="{ABFF5E17-8FFE-B840-0F8E-9E0A71E148D9}"/>
          </ac:picMkLst>
        </pc:picChg>
      </pc:sldChg>
      <pc:sldChg chg="addSp mod">
        <pc:chgData name="Vighnesh Desai" userId="7b7739c4663d8db8" providerId="LiveId" clId="{114009D6-517B-4BDC-B845-61FB31007604}" dt="2022-10-13T20:38:33.217" v="781" actId="9405"/>
        <pc:sldMkLst>
          <pc:docMk/>
          <pc:sldMk cId="0" sldId="274"/>
        </pc:sldMkLst>
        <pc:inkChg chg="add">
          <ac:chgData name="Vighnesh Desai" userId="7b7739c4663d8db8" providerId="LiveId" clId="{114009D6-517B-4BDC-B845-61FB31007604}" dt="2022-10-13T20:38:29.612" v="780" actId="9405"/>
          <ac:inkMkLst>
            <pc:docMk/>
            <pc:sldMk cId="0" sldId="274"/>
            <ac:inkMk id="2" creationId="{3B746B65-2A16-DEF4-6DD5-D801FF0A0984}"/>
          </ac:inkMkLst>
        </pc:inkChg>
        <pc:inkChg chg="add">
          <ac:chgData name="Vighnesh Desai" userId="7b7739c4663d8db8" providerId="LiveId" clId="{114009D6-517B-4BDC-B845-61FB31007604}" dt="2022-10-13T20:38:33.217" v="781" actId="9405"/>
          <ac:inkMkLst>
            <pc:docMk/>
            <pc:sldMk cId="0" sldId="274"/>
            <ac:inkMk id="3" creationId="{E54D0496-1609-732B-5C46-4D9D7A87E209}"/>
          </ac:inkMkLst>
        </pc:inkChg>
      </pc:sldChg>
      <pc:sldChg chg="addSp modSp mod">
        <pc:chgData name="Vighnesh Desai" userId="7b7739c4663d8db8" providerId="LiveId" clId="{114009D6-517B-4BDC-B845-61FB31007604}" dt="2022-10-14T04:44:54.801" v="810" actId="20577"/>
        <pc:sldMkLst>
          <pc:docMk/>
          <pc:sldMk cId="0" sldId="282"/>
        </pc:sldMkLst>
        <pc:spChg chg="mod">
          <ac:chgData name="Vighnesh Desai" userId="7b7739c4663d8db8" providerId="LiveId" clId="{114009D6-517B-4BDC-B845-61FB31007604}" dt="2022-10-14T04:44:54.801" v="810" actId="20577"/>
          <ac:spMkLst>
            <pc:docMk/>
            <pc:sldMk cId="0" sldId="282"/>
            <ac:spMk id="214" creationId="{00000000-0000-0000-0000-000000000000}"/>
          </ac:spMkLst>
        </pc:spChg>
        <pc:spChg chg="mod">
          <ac:chgData name="Vighnesh Desai" userId="7b7739c4663d8db8" providerId="LiveId" clId="{114009D6-517B-4BDC-B845-61FB31007604}" dt="2022-10-14T04:42:09.479" v="785" actId="20577"/>
          <ac:spMkLst>
            <pc:docMk/>
            <pc:sldMk cId="0" sldId="282"/>
            <ac:spMk id="215" creationId="{00000000-0000-0000-0000-000000000000}"/>
          </ac:spMkLst>
        </pc:spChg>
        <pc:picChg chg="add mod">
          <ac:chgData name="Vighnesh Desai" userId="7b7739c4663d8db8" providerId="LiveId" clId="{114009D6-517B-4BDC-B845-61FB31007604}" dt="2022-10-14T04:44:34.479" v="790" actId="1076"/>
          <ac:picMkLst>
            <pc:docMk/>
            <pc:sldMk cId="0" sldId="282"/>
            <ac:picMk id="3" creationId="{33B92C25-8FA6-D6ED-432F-50CD702A564D}"/>
          </ac:picMkLst>
        </pc:picChg>
      </pc:sldChg>
      <pc:sldChg chg="addSp delSp modSp mod setBg">
        <pc:chgData name="Vighnesh Desai" userId="7b7739c4663d8db8" providerId="LiveId" clId="{114009D6-517B-4BDC-B845-61FB31007604}" dt="2022-10-13T19:20:49.860" v="723"/>
        <pc:sldMkLst>
          <pc:docMk/>
          <pc:sldMk cId="2878547782" sldId="303"/>
        </pc:sldMkLst>
        <pc:spChg chg="del mod">
          <ac:chgData name="Vighnesh Desai" userId="7b7739c4663d8db8" providerId="LiveId" clId="{114009D6-517B-4BDC-B845-61FB31007604}" dt="2022-10-13T19:19:00.092" v="711"/>
          <ac:spMkLst>
            <pc:docMk/>
            <pc:sldMk cId="2878547782" sldId="303"/>
            <ac:spMk id="3" creationId="{B9CB3CB4-4940-46AC-BC89-FBC146EB9477}"/>
          </ac:spMkLst>
        </pc:spChg>
        <pc:spChg chg="add del mod">
          <ac:chgData name="Vighnesh Desai" userId="7b7739c4663d8db8" providerId="LiveId" clId="{114009D6-517B-4BDC-B845-61FB31007604}" dt="2022-10-13T19:19:35.261" v="715" actId="478"/>
          <ac:spMkLst>
            <pc:docMk/>
            <pc:sldMk cId="2878547782" sldId="303"/>
            <ac:spMk id="5" creationId="{F994183B-A24F-C977-3CE3-29D37316B69A}"/>
          </ac:spMkLst>
        </pc:spChg>
        <pc:graphicFrameChg chg="add mod modGraphic">
          <ac:chgData name="Vighnesh Desai" userId="7b7739c4663d8db8" providerId="LiveId" clId="{114009D6-517B-4BDC-B845-61FB31007604}" dt="2022-10-13T19:20:27.691" v="721" actId="255"/>
          <ac:graphicFrameMkLst>
            <pc:docMk/>
            <pc:sldMk cId="2878547782" sldId="303"/>
            <ac:graphicFrameMk id="4" creationId="{5A6A7541-8A6D-FCC6-DD54-DFE72EE0FA96}"/>
          </ac:graphicFrameMkLst>
        </pc:graphicFrameChg>
      </pc:sldChg>
      <pc:sldChg chg="addSp delSp modSp mod">
        <pc:chgData name="Vighnesh Desai" userId="7b7739c4663d8db8" providerId="LiveId" clId="{114009D6-517B-4BDC-B845-61FB31007604}" dt="2022-11-04T03:57:51.478" v="939" actId="20577"/>
        <pc:sldMkLst>
          <pc:docMk/>
          <pc:sldMk cId="2393777714" sldId="304"/>
        </pc:sldMkLst>
        <pc:spChg chg="mod">
          <ac:chgData name="Vighnesh Desai" userId="7b7739c4663d8db8" providerId="LiveId" clId="{114009D6-517B-4BDC-B845-61FB31007604}" dt="2022-11-04T03:57:51.478" v="939" actId="20577"/>
          <ac:spMkLst>
            <pc:docMk/>
            <pc:sldMk cId="2393777714" sldId="304"/>
            <ac:spMk id="2" creationId="{B47E7799-C8AD-77EC-99AE-D9D927317868}"/>
          </ac:spMkLst>
        </pc:spChg>
        <pc:spChg chg="del mod">
          <ac:chgData name="Vighnesh Desai" userId="7b7739c4663d8db8" providerId="LiveId" clId="{114009D6-517B-4BDC-B845-61FB31007604}" dt="2022-10-14T04:47:19.562" v="832" actId="478"/>
          <ac:spMkLst>
            <pc:docMk/>
            <pc:sldMk cId="2393777714" sldId="304"/>
            <ac:spMk id="3" creationId="{11EBB8FD-F667-C118-E587-CE790AD9C255}"/>
          </ac:spMkLst>
        </pc:spChg>
        <pc:picChg chg="add del mod">
          <ac:chgData name="Vighnesh Desai" userId="7b7739c4663d8db8" providerId="LiveId" clId="{114009D6-517B-4BDC-B845-61FB31007604}" dt="2022-10-14T04:47:32.366" v="834" actId="21"/>
          <ac:picMkLst>
            <pc:docMk/>
            <pc:sldMk cId="2393777714" sldId="304"/>
            <ac:picMk id="5" creationId="{E72CDC59-5C8C-C96F-FD7D-65B206096CEE}"/>
          </ac:picMkLst>
        </pc:picChg>
        <pc:picChg chg="add mod">
          <ac:chgData name="Vighnesh Desai" userId="7b7739c4663d8db8" providerId="LiveId" clId="{114009D6-517B-4BDC-B845-61FB31007604}" dt="2022-10-14T04:47:59.961" v="839" actId="14100"/>
          <ac:picMkLst>
            <pc:docMk/>
            <pc:sldMk cId="2393777714" sldId="304"/>
            <ac:picMk id="7" creationId="{A96DF208-9AB7-30D4-558F-6D4B21D5C68D}"/>
          </ac:picMkLst>
        </pc:picChg>
      </pc:sldChg>
      <pc:sldChg chg="addSp delSp modSp mod ord">
        <pc:chgData name="Vighnesh Desai" userId="7b7739c4663d8db8" providerId="LiveId" clId="{114009D6-517B-4BDC-B845-61FB31007604}" dt="2022-11-04T03:57:46.119" v="937"/>
        <pc:sldMkLst>
          <pc:docMk/>
          <pc:sldMk cId="3138434963" sldId="305"/>
        </pc:sldMkLst>
        <pc:spChg chg="mod">
          <ac:chgData name="Vighnesh Desai" userId="7b7739c4663d8db8" providerId="LiveId" clId="{114009D6-517B-4BDC-B845-61FB31007604}" dt="2022-11-04T03:57:01.975" v="930" actId="20577"/>
          <ac:spMkLst>
            <pc:docMk/>
            <pc:sldMk cId="3138434963" sldId="305"/>
            <ac:spMk id="2" creationId="{61175E9A-0858-B7D3-2C8F-8E548B24D89C}"/>
          </ac:spMkLst>
        </pc:spChg>
        <pc:spChg chg="del mod">
          <ac:chgData name="Vighnesh Desai" userId="7b7739c4663d8db8" providerId="LiveId" clId="{114009D6-517B-4BDC-B845-61FB31007604}" dt="2022-10-14T04:45:48.054" v="821" actId="478"/>
          <ac:spMkLst>
            <pc:docMk/>
            <pc:sldMk cId="3138434963" sldId="305"/>
            <ac:spMk id="3" creationId="{CCFB0027-B96F-214A-8B7A-F2BA12CF2B2C}"/>
          </ac:spMkLst>
        </pc:spChg>
        <pc:picChg chg="add mod">
          <ac:chgData name="Vighnesh Desai" userId="7b7739c4663d8db8" providerId="LiveId" clId="{114009D6-517B-4BDC-B845-61FB31007604}" dt="2022-11-04T03:57:37.690" v="935" actId="14100"/>
          <ac:picMkLst>
            <pc:docMk/>
            <pc:sldMk cId="3138434963" sldId="305"/>
            <ac:picMk id="3" creationId="{288C3952-3F54-8BEF-1630-F6834AF7C3F3}"/>
          </ac:picMkLst>
        </pc:picChg>
        <pc:picChg chg="add del mod">
          <ac:chgData name="Vighnesh Desai" userId="7b7739c4663d8db8" providerId="LiveId" clId="{114009D6-517B-4BDC-B845-61FB31007604}" dt="2022-11-04T03:53:32.310" v="857" actId="478"/>
          <ac:picMkLst>
            <pc:docMk/>
            <pc:sldMk cId="3138434963" sldId="305"/>
            <ac:picMk id="5" creationId="{36842EEF-4BC0-9A7A-7D1B-32C65CAFBA77}"/>
          </ac:picMkLst>
        </pc:picChg>
      </pc:sldChg>
      <pc:sldChg chg="addSp delSp modSp mod setBg">
        <pc:chgData name="Vighnesh Desai" userId="7b7739c4663d8db8" providerId="LiveId" clId="{114009D6-517B-4BDC-B845-61FB31007604}" dt="2022-10-13T20:34:39.286" v="754" actId="122"/>
        <pc:sldMkLst>
          <pc:docMk/>
          <pc:sldMk cId="2254776536" sldId="306"/>
        </pc:sldMkLst>
        <pc:spChg chg="mod">
          <ac:chgData name="Vighnesh Desai" userId="7b7739c4663d8db8" providerId="LiveId" clId="{114009D6-517B-4BDC-B845-61FB31007604}" dt="2022-10-13T20:34:39.286" v="754" actId="122"/>
          <ac:spMkLst>
            <pc:docMk/>
            <pc:sldMk cId="2254776536" sldId="306"/>
            <ac:spMk id="2" creationId="{FA41908D-A7C1-D5D9-C217-D37C1E2B32AA}"/>
          </ac:spMkLst>
        </pc:spChg>
        <pc:spChg chg="mod">
          <ac:chgData name="Vighnesh Desai" userId="7b7739c4663d8db8" providerId="LiveId" clId="{114009D6-517B-4BDC-B845-61FB31007604}" dt="2022-10-13T19:48:05.043" v="741" actId="255"/>
          <ac:spMkLst>
            <pc:docMk/>
            <pc:sldMk cId="2254776536" sldId="306"/>
            <ac:spMk id="3" creationId="{3552774E-F742-82E5-1892-63F051E72BE1}"/>
          </ac:spMkLst>
        </pc:spChg>
        <pc:spChg chg="mod">
          <ac:chgData name="Vighnesh Desai" userId="7b7739c4663d8db8" providerId="LiveId" clId="{114009D6-517B-4BDC-B845-61FB31007604}" dt="2022-10-13T19:48:28.816" v="745" actId="14100"/>
          <ac:spMkLst>
            <pc:docMk/>
            <pc:sldMk cId="2254776536" sldId="306"/>
            <ac:spMk id="4" creationId="{D65CEE5F-C4B0-94FE-240B-D2B2BCD092C5}"/>
          </ac:spMkLst>
        </pc:spChg>
        <pc:picChg chg="add mod">
          <ac:chgData name="Vighnesh Desai" userId="7b7739c4663d8db8" providerId="LiveId" clId="{114009D6-517B-4BDC-B845-61FB31007604}" dt="2022-10-13T19:48:20.614" v="744" actId="14100"/>
          <ac:picMkLst>
            <pc:docMk/>
            <pc:sldMk cId="2254776536" sldId="306"/>
            <ac:picMk id="6" creationId="{2605AADC-70FE-6C53-4BDC-F804E7BF9AB0}"/>
          </ac:picMkLst>
        </pc:picChg>
        <pc:picChg chg="add del mod">
          <ac:chgData name="Vighnesh Desai" userId="7b7739c4663d8db8" providerId="LiveId" clId="{114009D6-517B-4BDC-B845-61FB31007604}" dt="2022-10-13T20:34:02.820" v="749" actId="478"/>
          <ac:picMkLst>
            <pc:docMk/>
            <pc:sldMk cId="2254776536" sldId="306"/>
            <ac:picMk id="8" creationId="{3A98C054-3F91-741F-D806-96DE1D7E68A0}"/>
          </ac:picMkLst>
        </pc:picChg>
        <pc:picChg chg="add mod">
          <ac:chgData name="Vighnesh Desai" userId="7b7739c4663d8db8" providerId="LiveId" clId="{114009D6-517B-4BDC-B845-61FB31007604}" dt="2022-10-13T20:34:26.446" v="753" actId="14100"/>
          <ac:picMkLst>
            <pc:docMk/>
            <pc:sldMk cId="2254776536" sldId="306"/>
            <ac:picMk id="10" creationId="{02F6B631-1A04-EC9B-4E2A-5E1042206596}"/>
          </ac:picMkLst>
        </pc:picChg>
      </pc:sldChg>
      <pc:sldChg chg="addSp delSp modSp add del mod">
        <pc:chgData name="Vighnesh Desai" userId="7b7739c4663d8db8" providerId="LiveId" clId="{114009D6-517B-4BDC-B845-61FB31007604}" dt="2022-10-14T04:57:46.263" v="851" actId="478"/>
        <pc:sldMkLst>
          <pc:docMk/>
          <pc:sldMk cId="766143708" sldId="308"/>
        </pc:sldMkLst>
        <pc:spChg chg="del mod">
          <ac:chgData name="Vighnesh Desai" userId="7b7739c4663d8db8" providerId="LiveId" clId="{114009D6-517B-4BDC-B845-61FB31007604}" dt="2022-10-14T04:57:46.263" v="851" actId="478"/>
          <ac:spMkLst>
            <pc:docMk/>
            <pc:sldMk cId="766143708" sldId="308"/>
            <ac:spMk id="3" creationId="{BCD4DF24-4C76-99DE-4223-E0250DF52430}"/>
          </ac:spMkLst>
        </pc:spChg>
        <pc:picChg chg="add mod modCrop">
          <ac:chgData name="Vighnesh Desai" userId="7b7739c4663d8db8" providerId="LiveId" clId="{114009D6-517B-4BDC-B845-61FB31007604}" dt="2022-10-14T04:57:41.055" v="850" actId="1076"/>
          <ac:picMkLst>
            <pc:docMk/>
            <pc:sldMk cId="766143708" sldId="308"/>
            <ac:picMk id="5" creationId="{41D58BAA-04CB-3113-31A4-EBB4D523763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3T20:38:47.997"/>
    </inkml:context>
    <inkml:brush xml:id="br0">
      <inkml:brushProperty name="width" value="0.35" units="cm"/>
      <inkml:brushProperty name="height" value="0.35" units="cm"/>
    </inkml:brush>
  </inkml:definitions>
  <inkml:trace contextRef="#ctx0" brushRef="#br0">1082 237 24575,'-34'0'0,"-25"0"0,-65-8 0,105 6 0,-1-2 0,2 0 0,-1-1 0,0-1 0,1 0 0,0-2 0,-24-14 0,-48-40 0,61 40 0,-55-32 0,74 49 0,-1 0 0,0 0 0,0 1 0,0 1 0,0 0 0,0 0 0,-1 1 0,1 0 0,-20 1 0,26 1 0,-1 2 0,1-1 0,0 0 0,0 1 0,0 0 0,0 0 0,0 0 0,0 1 0,1 0 0,-1 0 0,1 0 0,0 0 0,0 1 0,-7 7 0,-18 13 0,7-8 0,1-1 0,-1-1 0,-45 23 0,-53 16-1365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3T20:38:43.717"/>
    </inkml:context>
    <inkml:brush xml:id="br0">
      <inkml:brushProperty name="width" value="0.35" units="cm"/>
      <inkml:brushProperty name="height" value="0.35" units="cm"/>
    </inkml:brush>
  </inkml:definitions>
  <inkml:trace contextRef="#ctx0" brushRef="#br0">1344 22 24575,'-19'10'0,"-1"0"0,0-2 0,-1 0 0,0-1 0,0-1 0,0-1 0,-1-1 0,-26 2 0,-26-2 0,-81-6 0,50 0 0,16 3 0,-88-3 0,148-2 0,0-1 0,0-1 0,0-1 0,-29-13 0,25 11 0,1 2 0,-1 0 0,-62-2 0,57 6 0,12 0 0,15 1 0,-1 1 0,1 0 0,0 0 0,-1 2 0,1-1 0,-14 3 0,18 1 342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3T20:38:39.914"/>
    </inkml:context>
    <inkml:brush xml:id="br0">
      <inkml:brushProperty name="width" value="0.35" units="cm"/>
      <inkml:brushProperty name="height" value="0.35" units="cm"/>
    </inkml:brush>
  </inkml:definitions>
  <inkml:trace contextRef="#ctx0" brushRef="#br0">1000 242 24575,'-12'0'0,"1"1"0,0-1 0,0-1 0,-18-3 0,25 3 0,0 0 0,0-1 0,0 1 0,0-1 0,0 0 0,1 0 0,-1 0 0,1-1 0,-1 1 0,1-1 0,0 0 0,0 0 0,-3-4 0,-2-3 0,0-1 0,1 0 0,1 0 0,-1-1 0,2 0 0,0 0 0,0 0 0,1-1 0,0 0 0,-2-22 0,5 32 0,1 1 0,-1 0 0,0 0 0,1 0 0,-1-1 0,0 1 0,0 0 0,-1 0 0,1 0 0,0 1 0,-1-1 0,1 0 0,-1 0 0,1 1 0,-1-1 0,0 1 0,-3-3 0,1 2 0,0 0 0,0 0 0,0 0 0,-1 1 0,1 0 0,0 0 0,-1 0 0,-6-1 0,-4 2 0,0 0 0,0 1 0,0 0 0,-23 6 0,-13 6 0,-54 21 0,35-10 0,33-14 0,-2-1 0,-59 5 0,35-6 0,56-7 0,0 0 0,-1 1 0,1 0 0,0 0 0,0 0 0,0 1 0,0 0 0,1 1 0,-1-1 0,1 1 0,0 1 0,0-1 0,0 1 0,1 0 0,0 0 0,-7 9 0,10-11 0,0-1 0,-1 1 0,1-1 0,0 0 0,-1 0 0,0 0 0,1 0 0,-1 0 0,0-1 0,0 1 0,0-1 0,0 1 0,-1-1 0,1 0 0,0-1 0,0 1 0,0 0 0,-6-1 0,9 0 0,1 0 0,-1 0 0,0 0 0,0 0 0,0 0 0,0 0 0,0 0 0,0 0 0,0-1 0,0 1 0,0 0 0,0 0 0,0 0 0,0 0 0,0 0 0,0 0 0,0 0 0,0-1 0,0 1 0,0 0 0,0 0 0,0 0 0,0 0 0,0 0 0,0 0 0,0 0 0,0 0 0,0-1 0,0 1 0,0 0 0,0 0 0,0 0 0,0 0 0,0 0 0,0 0 0,0 0 0,-1 0 0,1 0 0,0 0 0,0-1 0,0 1 0,0 0 0,0 0 0,0 0 0,0 0 0,0 0 0,0 0 0,-1 0 0,1 0 0,0 0 0,0 0 0,0 0 0,0 0 0,0 0 0,0 0 0,0 0 0,-1 0 0,1 0 0,14-6 0,29-2-1365,13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3T20:36:46.417"/>
    </inkml:context>
    <inkml:brush xml:id="br0">
      <inkml:brushProperty name="width" value="0.05" units="cm"/>
      <inkml:brushProperty name="height" value="0.05" units="cm"/>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3T20:37:04.104"/>
    </inkml:context>
    <inkml:brush xml:id="br0">
      <inkml:brushProperty name="width" value="0.05" units="cm"/>
      <inkml:brushProperty name="height" value="0.05" units="cm"/>
    </inkml:brush>
  </inkml:definitions>
  <inkml:trace contextRef="#ctx0" brushRef="#br0">822 519 24575,'13'-6'0,"0"1"0,0 1 0,0 1 0,19-3 0,15-5 0,8-1 0,64-7 0,19-3 0,-114 16 0,0 0 0,-1-2 0,39-17 0,-10 1 0,1 3 0,1 1 0,1 3 0,109-18 0,-100 21 0,-36 8 0,41-5 0,-68 11 0,-1 0 0,1 0 0,0-1 0,0 1 0,-1 0 0,1 0 0,0 1 0,0-1 0,-1 0 0,1 0 0,0 0 0,-1 0 0,1 1 0,0-1 0,-1 0 0,1 0 0,0 1 0,-1-1 0,1 1 0,0-1 0,0 1 0,-1 0 0,0-1 0,0 1 0,1-1 0,-1 1 0,0 0 0,0-1 0,0 1 0,0-1 0,0 1 0,0 0 0,0-1 0,0 1 0,0-1 0,0 1 0,0 0 0,-1-1 0,1 1 0,0-1 0,0 1 0,-1 0 0,-22 32 0,17-25 0,-3 3 0,-1-1 0,1 1 0,-2-2 0,1 1 0,-1-2 0,-1 1 0,1-2 0,-22 11 0,-12 3 0,-52 17 0,76-31 0,-53 21 0,-168 56 0,177-65 0,-121 19 0,-24-15 0,208-23 0,1 0 0,0 0 0,-1 0 0,1 0 0,0 0 0,0 0 0,-1 0 0,1 0 0,0-1 0,0 1 0,-1 0 0,1-1 0,0 1 0,0-1 0,0 0 0,0 1 0,-1-1 0,1 0 0,0 1 0,0-1 0,0 0 0,1 0 0,-1 0 0,-1-1 0,1-1 0,0 1 0,0 0 0,1 0 0,-1 0 0,0-1 0,1 1 0,0 0 0,0-1 0,0 1 0,0 0 0,0-1 0,0-3 0,4-9 0,-1-1 0,2 1 0,8-20 0,-9 26 0,14-30 0,1 1 0,2 0 0,35-45 0,-42 59 0,0 0 0,14-38 0,-20 43 0,0 1 0,1 0 0,1 0 0,0 1 0,25-31 0,-1 10 0,-30 32 0,-5 5 0,-21 17 0,-14 17 0,-59 71 0,-23 51 0,104-136 0,-269 394-303,15-19 22,-6-32 281,244-327 292,22-28-91,20-25-110,57-79-91,125-134 0,-26 59 0,7 8 0,233-169 0,-374 309 0,0 1 0,1 2 0,60-26 0,-88 44 0,0 0 0,0 0 0,0-1 0,0 0 0,-1 0 0,0-1 0,1 0 0,-2 0 0,1 0 0,-1-1 0,1 0 0,-1 0 0,6-11 0,-10 17 0,-1-1 0,1 0 0,-1 0 0,1 0 0,-1 1 0,1-1 0,-1 0 0,0 0 0,1 0 0,-1 0 0,0 0 0,0 0 0,0 0 0,1 0 0,-1 0 0,0 0 0,0 1 0,-1-1 0,1 0 0,0 0 0,0 0 0,0 0 0,-1 0 0,1 0 0,0 0 0,-1 0 0,1 1 0,-1-1 0,1 0 0,-1 0 0,1 0 0,-1 1 0,1-1 0,-1 0 0,0 1 0,0-1 0,1 0 0,-1 1 0,0-1 0,0 1 0,0-1 0,1 1 0,-1 0 0,0-1 0,0 1 0,0 0 0,0 0 0,0-1 0,0 1 0,0 0 0,0 0 0,0 0 0,-1 0 0,-4 0 0,-1 0 0,1 0 0,-1 0 0,1 1 0,-1 0 0,-11 3 0,-11 7 0,0 1 0,1 1 0,0 1 0,1 2 0,1 1 0,-31 25 0,-132 130 0,185-168 0,-291 296 0,278-280 0,5-6 0,0-1 0,-1 0 0,-1-1 0,-21 16 0,26-25 0,11-9 0,13-13 0,128-137 0,-86 96 0,-10 4 0,-31 36 0,1 0 0,23-20 0,-9 14 0,1 1 0,1 2 0,2 2 0,42-20 0,-61 31 0,-38 16 0,4 3 0,0 1 0,0 0 0,-28 24 0,-49 47 0,61-49 0,-254 242 0,269-253 0,5-5 0,0-1 0,-2 0 0,-19 15 0,30-26 0,0-1 0,0 0 0,0 0 0,-1 0 0,0-1 0,1 1 0,-1-1 0,0-1 0,0 1 0,0-1 0,0 0 0,0 0 0,-1-1 0,1 0 0,-9-1 0,2 0 0,9 1 0,0 0 0,0-1 0,-1 1 0,1-1 0,0 0 0,0 0 0,0-1 0,-8-3 0,12 5 0,-1 0 0,1-1 0,-1 1 0,1 0 0,0-1 0,-1 1 0,1 0 0,0-1 0,-1 1 0,1-1 0,0 1 0,0-1 0,-1 1 0,1-1 0,0 1 0,0-1 0,0 1 0,0-1 0,0 1 0,0-1 0,0 1 0,0-1 0,0 1 0,0-1 0,0 1 0,0-1 0,0 1 0,0-1 0,0 1 0,0-1 0,1 0 0,12-19 0,102-114 0,-42 52 0,350-368 0,-349 372 0,20-19 0,-88 93 0,-14 16 0,-19 20 0,7-12 0,0 1 0,2 1 0,0 1 0,-19 33 0,9-17 0,21-30 0,0 0 0,-11 19 0,17-25 0,-1-1 0,1 1 0,0 0 0,0 0 0,1 0 0,-1-1 0,0 1 0,1 0 0,0 0 0,0 0 0,0 0 0,0 0 0,0 0 0,0 0 0,2 5 0,-1-6 0,0 0 0,0-1 0,0 1 0,0 0 0,0-1 0,0 1 0,0-1 0,0 1 0,1-1 0,-1 0 0,1 0 0,-1 1 0,1-1 0,-1 0 0,1 0 0,0 0 0,0-1 0,-1 1 0,1 0 0,0-1 0,0 1 0,0-1 0,0 1 0,-1-1 0,1 0 0,0 0 0,0 0 0,3 0 0,2 0 0,-1-1 0,1 0 0,0 0 0,-1 0 0,1-1 0,11-3 0,-3-3 0,0-1 0,0 0 0,-1-1 0,21-19 0,12-8 0,-18 18 0,0 2 0,1 0 0,1 2 0,1 1 0,0 2 0,63-16 0,-83 26 0,-1-1 0,0 0 0,0-1 0,0-1 0,0 1 0,-1-2 0,1 1 0,-1-1 0,15-14 0,-6 6 0,0 1 0,27-14 0,1 0 0,-46 26 0,-1 0 0,1 1 0,0 0 0,-1-1 0,1 1 0,0-1 0,-1 1 0,1 0 0,0-1 0,-1 1 0,1 0 0,0 0 0,0 0 0,-1-1 0,1 1 0,0 0 0,0 0 0,-1 0 0,1 0 0,0 0 0,0 1 0,0-1 0,-1 0 0,1 0 0,0 0 0,-1 1 0,2-1 0,15 24 0,-17-24 0,35 59 0,-4 2 0,-2 1 0,-3 2 0,23 82 0,-45-132 0,-1 0 0,0 1 0,-1-1 0,0 24 0,-2-32 0,-1 1 0,0-1 0,0 1 0,0-1 0,-1 1 0,0-1 0,0 0 0,-1 0 0,1 0 0,-1 0 0,-1 0 0,-4 7 0,-7 6 0,-1-1 0,0 0 0,-1-1 0,-1 0 0,-1-2 0,0 0 0,-27 15 0,31-21 0,0-1 0,-1-1 0,0 0 0,0-1 0,-1-1 0,0 0 0,0-2 0,0 0 0,0 0 0,-33-1 0,-88-6 0,136 4 0,0 0 0,0-1 0,-1 1 0,1 0 0,0-1 0,0 1 0,-1-1 0,1 0 0,0 0 0,0 0 0,0 0 0,0 0 0,0 0 0,0 0 0,0-1 0,1 1 0,-1-1 0,0 1 0,1-1 0,-1 0 0,1 0 0,0 1 0,-1-1 0,1 0 0,0 0 0,0 0 0,0-1 0,0-1 0,-1-5 0,1-1 0,0 1 0,0 0 0,1 0 0,1-17 0,0 16 0,0 0 0,-1 0 0,-1 0 0,-1-10 0,-13-34 0,8 32 0,1 0 0,-5-39 0,11 54 0,0 0 0,0-1 0,0 1 0,1 0 0,0 0 0,0-1 0,0 1 0,1 0 0,0 0 0,1 1 0,0-1 0,6-11 0,3 1 0,0 1 0,0 1 0,2 0 0,0 1 0,0 0 0,2 1 0,18-12 0,122-70 0,-150 92 0,101-49 0,-68 34 0,18-13 0,87-61 0,-134 86 0,-2 0 0,1 0 0,0-1 0,-1 0 0,-1 0 0,1-1 0,-1 0 0,0 0 0,9-15 0,-16 22 0,1 1 0,-1-1 0,0 0 0,1 0 0,-1 1 0,0-1 0,1 0 0,-1 1 0,0-1 0,0 0 0,0 0 0,0 1 0,0-1 0,0 0 0,0 0 0,0 0 0,0 1 0,0-1 0,0 0 0,0 0 0,0 1 0,-1-1 0,1 0 0,0 0 0,0 1 0,-1-1 0,1 0 0,-2 0 0,1 0 0,0 0 0,0 1 0,0-1 0,-1 1 0,1-1 0,0 1 0,-1-1 0,1 1 0,0 0 0,-1 0 0,1 0 0,-1 0 0,1 0 0,-3 0 0,-5 2 0,0-1 0,0 1 0,-16 6 0,-10 8 0,0 1 0,1 1 0,0 2 0,2 2 0,0 0 0,2 3 0,-50 50 0,-3 17 0,-79 114 0,-21 26 0,153-197 0,-37 39 0,59-67 0,0 0 0,0 0 0,0-1 0,-1 0 0,0-1 0,-19 9 0,28-14 0,0 0 0,0 0 0,-1 0 0,1 1 0,0-1 0,0 0 0,0 0 0,0 0 0,0 0 0,-1 0 0,1 0 0,0 0 0,0 0 0,0 0 0,0 0 0,0 0 0,-1 0 0,1 0 0,0 0 0,0 0 0,0 0 0,0 0 0,-1 0 0,1 0 0,0 0 0,0 0 0,0 0 0,0 0 0,0 0 0,0-1 0,-1 1 0,1 0 0,0 0 0,0 0 0,0 0 0,0 0 0,0 0 0,0 0 0,0-1 0,-1 1 0,1 0 0,0 0 0,0 0 0,0 0 0,0 0 0,0 0 0,0-1 0,0 1 0,2-10 0,9-12 0,9-6 0,2 0 0,46-46 0,21-25 0,-40 30 0,-43 59 0,0 0 0,0-1 0,-1 0 0,0 0 0,2-12 0,-6 22 0,-1 0 0,1 1 0,-1-1 0,0 0 0,1 0 0,-1 0 0,0 0 0,0 0 0,0 0 0,0-1 0,0 1 0,0 0 0,0 0 0,0 0 0,0 0 0,0 0 0,-1 0 0,1 0 0,0 0 0,-1 0 0,1 1 0,-1-1 0,1 0 0,-1 0 0,0-1 0,0 2 0,0 0 0,0-1 0,0 1 0,0 0 0,0 0 0,0 0 0,0 0 0,0 0 0,0 0 0,0 1 0,0-1 0,0 0 0,0 0 0,0 1 0,0-1 0,0 1 0,0-1 0,0 1 0,-1 0 0,-8 5 0,1 0 0,0 1 0,-9 8 0,-5 6 0,1 0 0,0 2 0,2 1 0,-23 33 0,35-41 0,8-16 0,0-1 0,0 1 0,0 0 0,0 0 0,0 0 0,1 0 0,-1 0 0,0 0 0,0 0 0,0 0 0,0 0 0,0 0 0,0 0 0,0 0 0,0 0 0,0 0 0,0-1 0,0 1 0,0 0 0,0 0 0,0 0 0,1 0 0,-1 0 0,0 0 0,0 0 0,0 0 0,0 0 0,0 0 0,0 0 0,0 0 0,0 0 0,0 0 0,0 0 0,0 0 0,1 0 0,-1 0 0,0 0 0,0 0 0,0 0 0,0 0 0,0 0 0,0 0 0,0 0 0,0 1 0,0-1 0,0 0 0,0 0 0,0 0 0,1 0 0,-1 0 0,0 0 0,0 0 0,0 0 0,0 0 0,0 0 0,0 0 0,0 0 0,0 0 0,0 1 0,0-1 0,0 0 0,0 0 0,0 0 0,0 0 0,0 0 0,29-30 0,62-67 0,4 5 0,158-121 0,-101 107 0,-152 106 0,0 0 0,1 0 0,-1-1 0,1 1 0,-1 0 0,0 0 0,1-1 0,-1 1 0,0 0 0,1 0 0,-1-1 0,0 1 0,0 0 0,1-1 0,-1 1 0,0-1 0,0 1 0,0 0 0,1-1 0,-1 1 0,0 0 0,0-1 0,0 1 0,0-1 0,0 0 0,-11 2 0,-4 6 0,1 1 0,-1 0 0,1 1 0,1 0 0,0 1 0,-17 17 0,-8 5 0,9-7 0,1 2 0,-41 51 0,42-46 0,-55 52 0,57-70 0,22-13 0,1 0 0,-1 0 0,0 0 0,1 1 0,-1-1 0,1 1 0,-1 0 0,1-1 0,0 1 0,-3 4 0,5-6 0,0 0 0,0 0 0,0 0 0,0 0 0,0 0 0,0 0 0,0 0 0,0 0 0,0 0 0,0 0 0,0 0 0,0 0 0,1 0 0,-1 0 0,0 0 0,0 0 0,0 0 0,0 0 0,0 0 0,0 0 0,0 0 0,0 0 0,0 0 0,0 0 0,0 0 0,0 0 0,0 0 0,0 0 0,0 0 0,1 0 0,-1 0 0,0 0 0,0 0 0,0 0 0,0 0 0,0 0 0,0 0 0,0 0 0,0 0 0,0 0 0,0 0 0,0 0 0,0 0 0,0 0 0,0 0 0,0 1 0,0-1 0,0 0 0,0 0 0,0 0 0,0 0 0,0 0 0,0 0 0,0 0 0,0 0 0,0 0 0,0 0 0,0 0 0,0 0 0,0 0 0,0 0 0,0 1 0,0-1 0,10-5 0,11-7 0,121-122 0,-58 51 0,-66 69 0,-1 0 0,27-15 0,-76 71 0,-26 28 0,-2-3 0,-79 68 0,133-131 0,0 0 0,0 0 0,-1-1 0,1 1 0,-9 2 0,10-4 0,-1 0 0,1 1 0,0 0 0,-1 0 0,-7 6 0,13-9 0,0 0 0,0 0 0,0 0 0,0 0 0,-1 0 0,1 0 0,0 0 0,0 0 0,0 1 0,0-1 0,0 0 0,0 0 0,0 0 0,0 0 0,0 0 0,0 0 0,0 0 0,0 0 0,0 0 0,0 0 0,-1 0 0,1 1 0,0-1 0,0 0 0,0 0 0,0 0 0,0 0 0,0 0 0,0 0 0,0 0 0,0 0 0,0 0 0,0 1 0,0-1 0,0 0 0,0 0 0,1 0 0,-1 0 0,0 0 0,0 0 0,0 0 0,0 0 0,0 0 0,0 1 0,0-1 0,0 0 0,0 0 0,0 0 0,0 0 0,0 0 0,0 0 0,0 0 0,0 0 0,1 0 0,-1 0 0,0 0 0,0 0 0,9 1 0,10-3 0,-7-3 0,1-1 0,-1-1 0,0 0 0,0-1 0,-1 0 0,0 0 0,-1-1 0,1-1 0,-2 0 0,1 0 0,-2-1 0,10-13 0,-15 15 0,-6 8 0,-11 11 0,3 1 0,25-18 0,-10 4 0,1 0 0,1-1 0,-1 0 0,0 0 0,0 0 0,0-1 0,0 1 0,-1-1 0,0-1 0,7-9 0,-12 11 0,-6 5 0,-12 8 0,17-8 0,-139 86 0,101-60 0,-2-1 0,-74 34 0,111-57 0,-1-1 0,1 0 0,-1 0 0,0-1 0,0 0 0,0 0 0,0 0 0,0-1 0,-9 0 0,14 0 0,1 0 0,-1 0 0,1-1 0,-1 1 0,1 0 0,-1 0 0,1-1 0,-1 1 0,1 0 0,-1 0 0,1-1 0,0 1 0,-1-1 0,1 1 0,0 0 0,-1-1 0,1 1 0,0-1 0,-1 1 0,1-1 0,0 1 0,0 0 0,0-1 0,-1 1 0,1-1 0,0 1 0,0-1 0,0 0 0,0 1 0,0-1 0,0 1 0,0-1 0,0 1 0,0-1 0,0 1 0,0-1 0,0 1 0,0-1 0,1 1 0,-1-1 0,0 1 0,1-2 0,12-24 0,-10 20 0,16-29 0,38-54 0,-54 86 0,-1 1 0,0 0 0,-1 0 0,1 0 0,-1 0 0,1-1 0,-1 1 0,0 0 0,1-1 0,-1 1 0,0-1 0,-1 1 0,1-1 0,0 1 0,-1-1 0,1 1 0,-1-1 0,0-4 0,0 7 0,-1-1 0,1 1 0,0-1 0,-1 1 0,1-1 0,-1 1 0,1 0 0,-1-1 0,1 1 0,-1 0 0,1-1 0,-1 1 0,1 0 0,-1 0 0,1-1 0,-1 1 0,0 0 0,1 0 0,-1 0 0,1 0 0,-1 0 0,0 0 0,1 0 0,-1 0 0,1 0 0,-1 0 0,0 0 0,1 0 0,-1 0 0,1 1 0,-1-1 0,0 0 0,1 0 0,-1 1 0,1-1 0,-1 1 0,-23 10 0,23-10 0,-8 6 0,0-1 0,1 1 0,0 1 0,-12 13 0,-10 10 0,26-28 0,1 0 0,0 1 0,0-1 0,0 1 0,1 0 0,-4 6 0,5-10 0,1 1 0,0-1 0,0 0 0,0 1 0,-1-1 0,1 1 0,0-1 0,0 1 0,0-1 0,0 1 0,0-1 0,0 1 0,0-1 0,0 0 0,0 1 0,0-1 0,0 1 0,0-1 0,0 1 0,1-1 0,-1 1 0,0-1 0,0 1 0,0-1 0,1 0 0,-1 1 0,0-1 0,1 1 0,0-1 0,1 1 0,-1-1 0,0 1 0,0-1 0,0 0 0,0 0 0,0 1 0,0-1 0,1 0 0,-1 0 0,0 0 0,0-1 0,0 1 0,0 0 0,2-1 0,8-2 0,-1 0 0,-1-1 0,1 0 0,0-1 0,-1 0 0,0-1 0,14-10 0,4-3 0,4-1 0,201-133 0,-192 122 0,-107 85 0,3 3 0,-90 101 0,147-145 0,16-13 0,21-14 0,-4-2 0,-13 9 0,0-1 0,0 0 0,0-1 0,-1 0 0,0-1 0,-1-1 0,13-15 0,-23 25 0,0 0 0,-1 0 0,1 0 0,0 0 0,-1 0 0,1 0 0,0 0 0,-1 0 0,0-1 0,1 1 0,-1 0 0,0 0 0,1 0 0,-1-1 0,0 1 0,0 0 0,0-1 0,0 1 0,0 0 0,-1-3 0,0 3 0,1 0 0,-1 0 0,0 1 0,1-1 0,-1 0 0,0 0 0,0 1 0,0-1 0,1 0 0,-1 1 0,0-1 0,0 1 0,0-1 0,0 1 0,0-1 0,0 1 0,0 0 0,0-1 0,-2 1 0,-2-1 0,-1 1 0,0-1 0,1 1 0,-1 0 0,1 1 0,-1-1 0,-11 4 0,7-2 0,0 1 0,0 0 0,1 1 0,-1 0 0,1 1 0,-1 0 0,1 0 0,1 1 0,-1 0 0,1 0 0,0 1 0,0 0 0,1 1 0,-12 15 0,10-8 0,-22 27 0,31-42 0,0 1 0,0-1 0,-1 0 0,1 0 0,0 0 0,0 0 0,-1 1 0,1-1 0,0 0 0,0 0 0,0 0 0,0 1 0,-1-1 0,1 0 0,0 0 0,0 1 0,0-1 0,0 0 0,0 1 0,0-1 0,-1 0 0,1 0 0,0 1 0,0-1 0,0 0 0,0 1 0,0-1 0,0 0 0,0 0 0,0 1 0,0-1 0,1 1 0,9-2 0,21-11 0,6-7 0,0-2 0,58-44 0,-45 30 0,-47 33 0,28-18 0,-30 20 0,0-1 0,1 0 0,-1 1 0,0-1 0,0 1 0,1-1 0,-1 1 0,0 0 0,1-1 0,-1 1 0,0 0 0,1 0 0,-1 0 0,0 0 0,1 0 0,-1 0 0,0 1 0,0-1 0,1 0 0,-1 1 0,0-1 0,2 1 0,-3 0 0,1-1 0,-1 1 0,0 0 0,1-1 0,-1 1 0,0 0 0,0-1 0,0 1 0,0 0 0,1 0 0,-1-1 0,0 1 0,0 0 0,0-1 0,-1 1 0,1 0 0,0 0 0,0-1 0,0 1 0,0 0 0,-1-1 0,1 1 0,0 0 0,-1-1 0,1 1 0,0 0 0,-2 0 0,-13 22 0,12-19 0,-15 19 0,-2 0 0,0-2 0,-40 33 0,3-4 0,53-46 0,-1 0 0,1 1 0,1 0 0,-1 0 0,1 0 0,0 0 0,0 1 0,-4 10 0,6-15 0,1 0 0,-1 1 0,1-1 0,0 0 0,0 0 0,0 1 0,0-1 0,0 0 0,0 0 0,0 1 0,0-1 0,0 0 0,1 0 0,-1 0 0,0 1 0,1-1 0,-1 0 0,1 0 0,0 2 0,1-2 0,-1 0 0,0 0 0,1 0 0,-1 0 0,1 0 0,-1 0 0,1 0 0,0 0 0,-1-1 0,1 1 0,0-1 0,-1 1 0,1-1 0,0 0 0,0 1 0,-1-1 0,1 0 0,2-1 0,0 1 0,0 0 0,0-1 0,0 1 0,0-1 0,0 0 0,0-1 0,-1 1 0,1-1 0,0 1 0,4-4 0,37-27 0,-13 8 0,250-149 0,-260 157 0,0-1 0,-1 0 0,-1-2 0,-1 0 0,23-31 0,-35 39 0,-12 12 0,-17 15 0,-308 204 0,124-88 0,177-113 0,0 0 0,-61 28 0,130-79 0,46-37 0,111-116 0,-175 160 0,34-34 0,-49 52 0,1 1 0,0 0 0,-1 0 0,2 1 0,15-9 0,-24 14 0,1 0 0,-1-1 0,1 1 0,-1 0 0,1-1 0,0 1 0,-1 0 0,1 0 0,0 0 0,-1 0 0,1-1 0,0 1 0,-1 0 0,1 0 0,0 0 0,-1 0 0,1 1 0,0-1 0,-1 0 0,1 0 0,0 0 0,0 1 0,-1-1 0,0 1 0,1-1 0,-1 0 0,0 1 0,0-1 0,0 1 0,0-1 0,0 1 0,0-1 0,0 1 0,0-1 0,0 1 0,0-1 0,0 1 0,0-1 0,0 1 0,0-1 0,-1 1 0,1-1 0,0 1 0,-1 0 0,-17 30 0,17-29 0,-50 67 0,-102 108 0,144-168 0,0 1 0,1 0 0,0 1 0,0 0 0,1 0 0,1 1 0,-8 18 0,14-22 0,6-8 0,9-11 0,-14 10 0,164-129 0,-108 85 0,2 2 0,65-34 0,-124 76 0,28-12 0,-27 12 0,0 1 0,0-1 0,-1 1 0,1 0 0,0-1 0,0 1 0,0 0 0,0 0 0,0-1 0,-1 1 0,1 0 0,0 0 0,0 0 0,0 0 0,0 0 0,0 0 0,0 1 0,-1-1 0,1 0 0,0 0 0,0 1 0,0-1 0,0 0 0,-1 1 0,1-1 0,0 1 0,0-1 0,-1 1 0,2 0 0,-2 0 0,0 0 0,0 0 0,0 0 0,0 0 0,-1 0 0,1 0 0,0 1 0,0-1 0,-1 0 0,1 0 0,-1 0 0,1 0 0,-1 0 0,1 0 0,-1-1 0,0 1 0,1 0 0,-1 0 0,0 0 0,0-1 0,1 1 0,-3 1 0,0 1 0,-113 119 0,-36 40 0,137-144 0,-1-1 0,-1 0 0,-1-1 0,0 0 0,-1-2 0,-37 22 0,27-27 0,29-8 0,-1-1 0,1 0 0,-1 0 0,1 0 0,-1 0 0,1 0 0,-1 1 0,1-1 0,-1 0 0,1 0 0,0 0 0,-1 0 0,1 0 0,-1-1 0,1 1 0,-1 0 0,1 0 0,-1 0 0,1 0 0,-1 0 0,1-1 0,-1 1 0,1 0 0,0 0 0,-1-1 0,1 1 0,-1 0 0,1-1 0,0 1 0,-1 0 0,1-1 0,0 1 0,0-1 0,-1 1 0,1 0 0,0-1 0,0 1 0,-1-1 0,1 1 0,0-1 0,0 1 0,0-1 0,0 1 0,0-1 0,0 1 0,0-1 0,0 1 0,0-1 0,0 1 0,0-1 0,0 1 0,0-1 0,0 1 0,0 0 0,1-1 0,-1 1 0,0-1 0,3-7 0,0 1 0,0 0 0,1 0 0,0 0 0,0 0 0,1 0 0,8-9 0,46-42 0,-28 29 0,2-2 0,2 2 0,1 1 0,65-37 0,-90 58 0,-7 6 0,0-2 0,0 1 0,0 0 0,0-1 0,0 1 0,-1-1 0,1 0 0,-1-1 0,1 1 0,2-5 0,-7 7 0,0 1 0,0 0 0,-1-1 0,1 1 0,0 0 0,-1 0 0,1 0 0,-1 0 0,1 0 0,0 0 0,-1 0 0,-1 1 0,-21 6 0,0 1 0,1 1 0,0 1 0,-36 22 0,21-12 0,35-20 0,7-5 0,13-12 0,242-218 0,-241 218 0,-10 8 0,0 2 0,0-1 0,1 1 0,0 0 0,0 1 0,17-8 0,-26 13 0,1 1 0,-1 0 0,1 0 0,0-1 0,-1 1 0,1 0 0,0 0 0,-1 0 0,1 0 0,0 0 0,-1 0 0,1 0 0,0 0 0,-1 0 0,1 0 0,0 0 0,0 0 0,0 0 0,2 9 0,-4-6 0,0 0 0,0 0 0,0 0 0,0-1 0,0 1 0,-1-1 0,-1 4 0,-19 19 0,0-1 0,-1 0 0,-1-2 0,-52 36 0,-25 24 0,21 3 0,56-58 0,-54 50 0,77-76 0,0-1 0,0 1 0,0 0 0,0-1 0,0 1 0,1 0 0,-1 0 0,0 0 0,0 0 0,1 0 0,-1 0 0,1 0 0,-2 2 0,2-3 0,1 0 0,-1 0 0,0 1 0,0-1 0,0 0 0,0 0 0,0 1 0,0-1 0,0 0 0,0 0 0,1 0 0,-1 1 0,0-1 0,0 0 0,0 0 0,1 0 0,-1 1 0,0-1 0,0 0 0,0 0 0,1 0 0,-1 0 0,0 0 0,0 1 0,1-1 0,-1 0 0,0 0 0,0 0 0,1 0 0,-1 0 0,0 0 0,0 0 0,1 0 0,-1 0 0,35-2 0,-35 2 0,21-3 0,1-1 0,-1-2 0,35-12 0,58-33 0,-70 29 0,65-21 0,-95 39 0,-19 5 0,-23 7 0,26-8 0,1 0 0,0 0 0,0 1 0,-1-1 0,1 0 0,0 0 0,0 0 0,-1 0 0,1-1 0,0 1 0,0 0 0,-3-1 0,4 1 0,0-1 0,-1 1 0,1 0 0,0 0 0,0-1 0,0 1 0,0 0 0,0 0 0,0-1 0,0 1 0,0 0 0,0 0 0,0-1 0,0 1 0,0 0 0,0 0 0,0-1 0,0 1 0,0 0 0,0-1 0,0 1 0,0 0 0,0 0 0,0-1 0,0 1 0,1 0 0,-1 0 0,0 0 0,0-1 0,0 1 0,0 0 0,0 0 0,1 0 0,-1-1 0,0 1 0,29-25 0,-25 22 0,45-34 0,-3 3 0,69-66 0,-100 77 0,-15 13 0,-1 10 0,1 0 0,-1 0 0,1-1 0,-1 1 0,1 0 0,-1 0 0,1 0 0,-1 0 0,0-1 0,1 1 0,-1 0 0,1 0 0,-1 0 0,1 0 0,-1 1 0,0-1 0,1 0 0,-1 0 0,1 0 0,-1 0 0,1 0 0,-2 1 0,-11 5 0,0 1 0,0 0 0,1 0 0,0 2 0,0-1 0,-16 17 0,-4 1 0,-68 39 0,34-25 0,230-166 0,-81 39 0,-61 62 0,-197 194 0,90-90 0,74-69 0,-1 0 0,0-1 0,0 0 0,-1-1 0,-19 9 0,2 0 0,37-30 0,9-8 0,8-5 0,1 1 0,1 1 0,48-33 0,-74 56 0,1 0 0,-1 1 0,1-1 0,-1 1 0,1-1 0,0 1 0,-1 0 0,1-1 0,0 1 0,-1-1 0,1 1 0,0 0 0,-1 0 0,1-1 0,0 1 0,0 0 0,-1 0 0,1 0 0,0 0 0,0 0 0,-1 0 0,1 0 0,0 0 0,0 0 0,-1 0 0,1 0 0,0 1 0,0-1 0,-1 0 0,1 0 0,0 1 0,-1-1 0,1 1 0,0-1 0,-1 0 0,1 1 0,-1-1 0,1 1 0,0 0 0,-1-1 0,1 1 0,-1-1 0,0 1 0,1 0 0,-1-1 0,1 1 0,-1 0 0,0-1 0,0 1 0,1 0 0,-1 0 0,0-1 0,0 2 0,1 2 0,-1 0 0,1 0 0,-1 0 0,0 0 0,0 0 0,0 0 0,-1-1 0,0 1 0,-1 7 0,-3-1 0,-1 1 0,0-1 0,-1 0 0,0 0 0,0 0 0,-1-1 0,-12 11 0,-21 28 0,29-33 0,-19 29 0,30-42 0,-1 0 0,1 1 0,-1 0 0,1-1 0,0 1 0,0 0 0,0-1 0,1 1 0,-1 0 0,1 0 0,-1 0 0,1 0 0,0 5 0,1-7 0,-1 0 0,0-1 0,1 1 0,-1 0 0,1-1 0,-1 1 0,1-1 0,-1 1 0,1 0 0,-1-1 0,1 1 0,0-1 0,-1 1 0,1-1 0,0 0 0,-1 1 0,1-1 0,0 0 0,-1 1 0,1-1 0,0 0 0,0 0 0,0 0 0,-1 0 0,1 1 0,0-1 0,0 0 0,-1-1 0,1 1 0,0 0 0,0 0 0,0 0 0,-1 0 0,1 0 0,0-1 0,0 1 0,0-1 0,37-14 0,-30 12 0,27-12 0,0-1 0,-2-2 0,0-1 0,44-34 0,37-29 0,-95 68 0,-12 10 0,-1 0 0,0-1 0,-1 0 0,6-6 0,-10 11 0,-1-1 0,0 1 0,1 0 0,-1-1 0,0 1 0,1 0 0,-1-1 0,0 1 0,0 0 0,0-1 0,1 1 0,-1 0 0,0-1 0,0 1 0,0-1 0,0 1 0,0 0 0,0-1 0,0 1 0,0-1 0,0 1 0,0-1 0,0 1 0,0 0 0,0-1 0,0 1 0,0-1 0,0 1 0,0 0 0,0-1 0,0 1 0,-1-1 0,1 0 0,-15-5 0,-22 5 0,21 4 0,0 0 0,0 1 0,0 1 0,0 1 0,1 0 0,-25 13 0,-20 9 0,-21-3 0,72-25 0,10-5 0,13-9 0,214-151 0,-198 142 0,-9 8 0,23-22 0,-27 25 0,-10 11 0,-8 8 0,-5 3 0,0-1 0,0 1 0,-1-1 0,0-1 0,-11 11 0,-47 39 0,54-49 0,-48 39 0,-42 37 0,-32 39 0,147-128 0,12-12 0,3-11 0,-11 10 0,28-22 0,-40 34 0,0 1 0,1 0 0,0 1 0,0-1 0,0 1 0,0 1 0,0-1 0,0 1 0,9-1 0,-7 1 0,1 0 0,-1 0 0,0-1 0,0-1 0,0 0 0,0 0 0,12-8 0,54-44 0,-21 14 0,-7 5 0,11-7 0,-44 30 0,-16 12 0,-9 8 0,-89 68 0,-41 29 0,128-95 0,0 0 0,-1-1 0,-18 7 0,21-10 0,35-30 0,-21 24 0,18-13 0,33-18 0,-48 30 0,-1 0 0,1 0 0,0 1 0,0 0 0,0 0 0,0 1 0,1-1 0,-1 2 0,0-1 0,0 0 0,12 2 0,-16-1 0,-1 0 0,1 1 0,-1-1 0,1 1 0,-1-1 0,1 1 0,-1 0 0,1 0 0,-1-1 0,0 1 0,1 0 0,-1 0 0,0 0 0,0 1 0,1-1 0,-1 0 0,0 0 0,0 1 0,-1-1 0,1 0 0,0 1 0,0-1 0,-1 1 0,1-1 0,-1 1 0,1-1 0,-1 1 0,1 0 0,-1-1 0,0 1 0,0-1 0,0 1 0,0 0 0,0-1 0,-1 3 0,0 7 0,-1 0 0,0-1 0,0 0 0,-5 12 0,6-19 0,-5 14 0,-1-1 0,0 0 0,-1-1 0,-1 0 0,0 0 0,-22 26 0,31-40 0,0-1 0,0 0 0,-1 0 0,1 1 0,0-1 0,0 0 0,0 1 0,-1-1 0,1 0 0,0 0 0,0 1 0,-1-1 0,1 0 0,0 0 0,-1 0 0,1 0 0,0 1 0,-1-1 0,1 0 0,0 0 0,-1 0 0,1 0 0,0 0 0,-1 0 0,1 0 0,0 0 0,-1 0 0,1 0 0,0 0 0,-1 0 0,1 0 0,0 0 0,-1 0 0,1 0 0,-1 0 0,1 0 0,-1-1 0,-4-14 0,4-29 0,1 40 0,0-5 0,1-1 0,0 1 0,1 0 0,0 0 0,1 0 0,-1 1 0,2-1 0,-1 1 0,1-1 0,9-13 0,2 0 0,1 2 0,28-29 0,-42 47 0,-1 0 0,1 1 0,-1-1 0,1 0 0,-1 0 0,0 0 0,1-1 0,0-3 0,-2 6 0,0 0 0,1-1 0,-1 1 0,0 0 0,0 0 0,0-1 0,0 1 0,0 0 0,0 0 0,0 0 0,0-1 0,-1 1 0,1 0 0,0 0 0,0-1 0,0 1 0,0 0 0,0 0 0,0 0 0,0-1 0,0 1 0,0 0 0,-1 0 0,1 0 0,0 0 0,0-1 0,0 1 0,0 0 0,-1 0 0,1 0 0,0 0 0,-1 0 0,-13 0 0,7 3 0,0-1 0,0 1 0,0 1 0,1-1 0,-1 1 0,1 0 0,0 1 0,0 0 0,0-1 0,1 2 0,-7 7 0,3-3 0,2 0 0,0 0 0,0 1 0,0-1 0,2 1 0,-7 14 0,11-22 0,0 0 0,0 0 0,1 0 0,-1 0 0,1 0 0,-1 0 0,1 1 0,0 4 0,0-8 0,0 1 0,0-1 0,0 0 0,0 1 0,1-1 0,-1 1 0,0-1 0,0 1 0,0-1 0,1 1 0,-1-1 0,0 0 0,1 1 0,-1-1 0,0 1 0,1-1 0,-1 0 0,0 1 0,1-1 0,-1 0 0,1 0 0,-1 1 0,1-1 0,0 0 0,0 1 0,1-1 0,-1 0 0,0 0 0,0 0 0,0 0 0,0 0 0,1-1 0,-1 1 0,0 0 0,0-1 0,0 1 0,0 0 0,2-1 0,21-11 0,44-28 0,-24 12 0,-43 27 0,1 1 0,-1-1 0,1 0 0,-1 0 0,0 0 0,0 0 0,0 0 0,1 0 0,-1 0 0,0 0 0,0 0 0,0-2 0,0 3 0,-1-1 0,0 1 0,0 0 0,0 0 0,0-1 0,0 1 0,-1 0 0,1-1 0,0 1 0,0 0 0,0 0 0,0-1 0,0 1 0,0 0 0,0 0 0,0-1 0,-1 1 0,1 0 0,0 0 0,0-1 0,0 1 0,-1 0 0,1 0 0,0 0 0,0-1 0,-1 1 0,1 0 0,0 0 0,0 0 0,-1 0 0,1 0 0,0 0 0,0-1 0,-1 1 0,1 0 0,-1 0 0,-5-1 0,0 0 0,-1 0 0,1 0 0,-8 1 0,-15 0-1365,2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3T20:38:29.612"/>
    </inkml:context>
    <inkml:brush xml:id="br0">
      <inkml:brushProperty name="width" value="0.35" units="cm"/>
      <inkml:brushProperty name="height" value="0.35" units="cm"/>
    </inkml:brush>
  </inkml:definitions>
  <inkml:trace contextRef="#ctx0" brushRef="#br0">1 1 24575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3T20:38:33.217"/>
    </inkml:context>
    <inkml:brush xml:id="br0">
      <inkml:brushProperty name="width" value="0.35" units="cm"/>
      <inkml:brushProperty name="height" value="0.35" units="cm"/>
    </inkml:brush>
  </inkml:definitions>
  <inkml:trace contextRef="#ctx0" brushRef="#br0">946 1 24575,'-535'0'0,"513"1"0,0 1 0,-29 7 0,-2 1 0,-58 12 0,7-1 0,99-21-136,1 1-1,-1 0 1,1 0-1,-1 0 1,1 1-1,0 0 1,0 0-1,0 0 0,-5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42143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e7c4c73d_0_1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e7c4c73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118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e7c4c73d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e7c4c73d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e7c4c73d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e7c4c73d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3e7c4c73d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3e7c4c73d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customXml" Target="../ink/ink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customXml" Target="../ink/ink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semanticscholar.org/paper/Precise-weed-and-maize-classification-through-Andrea-Daniel/0ed360773188436b297250bcdc1eb28d5f00709f/" TargetMode="External"/><Relationship Id="rId7" Type="http://schemas.openxmlformats.org/officeDocument/2006/relationships/hyperlink" Target="https://www.mdpi.com/2073-4395/12/7/1580/" TargetMode="External"/><Relationship Id="rId2" Type="http://schemas.openxmlformats.org/officeDocument/2006/relationships/image" Target="../media/image7.jfif"/><Relationship Id="rId1" Type="http://schemas.openxmlformats.org/officeDocument/2006/relationships/slideLayout" Target="../slideLayouts/slideLayout3.xml"/><Relationship Id="rId6" Type="http://schemas.openxmlformats.org/officeDocument/2006/relationships/hyperlink" Target="https://ieeexplore.ieee.org/document/9441683/authors#authors/" TargetMode="External"/><Relationship Id="rId5" Type="http://schemas.openxmlformats.org/officeDocument/2006/relationships/hyperlink" Target="https://ieeexplore.ieee.org/abstract/document/8629137/authors#authors/" TargetMode="External"/><Relationship Id="rId4" Type="http://schemas.openxmlformats.org/officeDocument/2006/relationships/hyperlink" Target="https://odsc.medium.com/overview-of-the-yolo-object-detection-algorithm-7b52a745d3e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latin typeface="Times New Roman"/>
                <a:ea typeface="Times New Roman"/>
                <a:cs typeface="Times New Roman"/>
                <a:sym typeface="Times New Roman"/>
              </a:rPr>
              <a:t>Computer Engineering Department</a:t>
            </a:r>
            <a:endParaRPr sz="30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A.P. Shah Institute of Technology</a:t>
            </a:r>
            <a:endParaRPr sz="24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G.B.Road,Kasarvadavali, Thane(W), Mumbai-400615</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UNIVERSITY OF MUMBAI</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Academic </a:t>
            </a:r>
            <a:r>
              <a:rPr lang="en" sz="2400">
                <a:latin typeface="Times New Roman"/>
                <a:ea typeface="Times New Roman"/>
                <a:cs typeface="Times New Roman"/>
                <a:sym typeface="Times New Roman"/>
              </a:rPr>
              <a:t>Year 2022-2023</a:t>
            </a:r>
            <a:endParaRPr sz="2400" dirty="0">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732ECBF-0FBD-93E9-8C73-61897DA28EB3}"/>
                  </a:ext>
                </a:extLst>
              </p14:cNvPr>
              <p14:cNvContentPartPr/>
              <p14:nvPr/>
            </p14:nvContentPartPr>
            <p14:xfrm>
              <a:off x="685963" y="3541495"/>
              <a:ext cx="389880" cy="85680"/>
            </p14:xfrm>
          </p:contentPart>
        </mc:Choice>
        <mc:Fallback xmlns="">
          <p:pic>
            <p:nvPicPr>
              <p:cNvPr id="2" name="Ink 1">
                <a:extLst>
                  <a:ext uri="{FF2B5EF4-FFF2-40B4-BE49-F238E27FC236}">
                    <a16:creationId xmlns:a16="http://schemas.microsoft.com/office/drawing/2014/main" id="{2732ECBF-0FBD-93E9-8C73-61897DA28EB3}"/>
                  </a:ext>
                </a:extLst>
              </p:cNvPr>
              <p:cNvPicPr/>
              <p:nvPr/>
            </p:nvPicPr>
            <p:blipFill>
              <a:blip r:embed="rId5"/>
              <a:stretch>
                <a:fillRect/>
              </a:stretch>
            </p:blipFill>
            <p:spPr>
              <a:xfrm>
                <a:off x="622963" y="3478855"/>
                <a:ext cx="515520" cy="21132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1000"/>
            <a:lum/>
          </a:blip>
          <a:srcRect/>
          <a:stretch>
            <a:fillRect t="-3000" b="-3000"/>
          </a:stretch>
        </a:blipFill>
        <a:effectLst/>
      </p:bgPr>
    </p:bg>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1.5 Scope</a:t>
            </a:r>
            <a:endParaRPr b="1" dirty="0">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531627" y="1301275"/>
            <a:ext cx="5274813" cy="3397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US" dirty="0"/>
              <a:t>We can add more crops once the datasets for the same are available.</a:t>
            </a:r>
          </a:p>
          <a:p>
            <a:pPr marL="457200" lvl="0" indent="-342900" algn="just" rtl="0">
              <a:spcBef>
                <a:spcPts val="0"/>
              </a:spcBef>
              <a:spcAft>
                <a:spcPts val="0"/>
              </a:spcAft>
              <a:buSzPts val="1800"/>
              <a:buChar char="●"/>
            </a:pPr>
            <a:r>
              <a:rPr lang="en-US" dirty="0"/>
              <a:t>We can provide the details on the best agricultural practices to do on the crop in order to improve crop quality </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1000"/>
            <a:lum/>
          </a:blip>
          <a:srcRect/>
          <a:stretch>
            <a:fillRect l="-2000" r="-45000"/>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1.6 Technology stack</a:t>
            </a:r>
            <a:endParaRPr b="1" dirty="0">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marR="172720" lvl="0" indent="-285750" algn="just">
              <a:lnSpc>
                <a:spcPct val="150000"/>
              </a:lnSpc>
              <a:spcAft>
                <a:spcPts val="320"/>
              </a:spcAft>
              <a:buFont typeface="Wingdings" panose="05000000000000000000" pitchFamily="2" charset="2"/>
              <a:buChar char="Ø"/>
            </a:pPr>
            <a:r>
              <a:rPr lang="en-IN" sz="1800" dirty="0">
                <a:solidFill>
                  <a:srgbClr val="000000"/>
                </a:solidFill>
                <a:effectLst/>
                <a:latin typeface="Times New Roman" panose="02020603050405020304" pitchFamily="18" charset="0"/>
                <a:ea typeface="Times New Roman" panose="02020603050405020304" pitchFamily="18" charset="0"/>
              </a:rPr>
              <a:t>Anaconda Navigator</a:t>
            </a:r>
          </a:p>
          <a:p>
            <a:pPr marL="285750" marR="172720" lvl="0" indent="-285750" algn="just">
              <a:lnSpc>
                <a:spcPct val="150000"/>
              </a:lnSpc>
              <a:spcAft>
                <a:spcPts val="320"/>
              </a:spcAft>
              <a:buFont typeface="Wingdings" panose="05000000000000000000" pitchFamily="2" charset="2"/>
              <a:buChar char="Ø"/>
            </a:pPr>
            <a:r>
              <a:rPr lang="en-IN" sz="1800" dirty="0">
                <a:solidFill>
                  <a:srgbClr val="000000"/>
                </a:solidFill>
                <a:effectLst/>
                <a:latin typeface="Times New Roman" panose="02020603050405020304" pitchFamily="18" charset="0"/>
                <a:ea typeface="Times New Roman" panose="02020603050405020304" pitchFamily="18" charset="0"/>
              </a:rPr>
              <a:t>Anaconda Command Prompt</a:t>
            </a:r>
          </a:p>
          <a:p>
            <a:pPr marL="285750" marR="172720" lvl="0" indent="-285750" algn="just">
              <a:lnSpc>
                <a:spcPct val="150000"/>
              </a:lnSpc>
              <a:spcAft>
                <a:spcPts val="320"/>
              </a:spcAft>
              <a:buFont typeface="Wingdings" panose="05000000000000000000" pitchFamily="2" charset="2"/>
              <a:buChar char="Ø"/>
            </a:pPr>
            <a:r>
              <a:rPr lang="en-IN" sz="1800" dirty="0" err="1">
                <a:solidFill>
                  <a:srgbClr val="000000"/>
                </a:solidFill>
                <a:effectLst/>
                <a:latin typeface="Times New Roman" panose="02020603050405020304" pitchFamily="18" charset="0"/>
                <a:ea typeface="Times New Roman" panose="02020603050405020304" pitchFamily="18" charset="0"/>
              </a:rPr>
              <a:t>Jupyter</a:t>
            </a:r>
            <a:r>
              <a:rPr lang="en-IN" sz="1800" dirty="0">
                <a:solidFill>
                  <a:srgbClr val="000000"/>
                </a:solidFill>
                <a:effectLst/>
                <a:latin typeface="Times New Roman" panose="02020603050405020304" pitchFamily="18" charset="0"/>
                <a:ea typeface="Times New Roman" panose="02020603050405020304" pitchFamily="18" charset="0"/>
              </a:rPr>
              <a:t> Notebook</a:t>
            </a:r>
          </a:p>
          <a:p>
            <a:pPr marL="285750" marR="172720" lvl="0" indent="-285750" algn="just">
              <a:lnSpc>
                <a:spcPct val="150000"/>
              </a:lnSpc>
              <a:spcAft>
                <a:spcPts val="320"/>
              </a:spcAft>
              <a:buFont typeface="Wingdings" panose="05000000000000000000" pitchFamily="2" charset="2"/>
              <a:buChar char="Ø"/>
            </a:pPr>
            <a:r>
              <a:rPr lang="en-IN" sz="1800" dirty="0">
                <a:solidFill>
                  <a:srgbClr val="000000"/>
                </a:solidFill>
                <a:effectLst/>
                <a:latin typeface="Times New Roman" panose="02020603050405020304" pitchFamily="18" charset="0"/>
                <a:ea typeface="Times New Roman" panose="02020603050405020304" pitchFamily="18" charset="0"/>
              </a:rPr>
              <a:t>Web Browser</a:t>
            </a:r>
          </a:p>
          <a:p>
            <a:pPr marL="285750" marR="172720" lvl="0" indent="-285750" algn="just">
              <a:lnSpc>
                <a:spcPct val="150000"/>
              </a:lnSpc>
              <a:spcAft>
                <a:spcPts val="320"/>
              </a:spcAft>
              <a:buFont typeface="Wingdings" panose="05000000000000000000" pitchFamily="2" charset="2"/>
              <a:buChar char="Ø"/>
            </a:pPr>
            <a:r>
              <a:rPr lang="en-IN" sz="1800" dirty="0">
                <a:solidFill>
                  <a:srgbClr val="000000"/>
                </a:solidFill>
                <a:effectLst/>
                <a:latin typeface="Times New Roman" panose="02020603050405020304" pitchFamily="18" charset="0"/>
                <a:ea typeface="Times New Roman" panose="02020603050405020304" pitchFamily="18" charset="0"/>
              </a:rPr>
              <a:t>Python version 3</a:t>
            </a:r>
          </a:p>
          <a:p>
            <a:pPr algn="l">
              <a:lnSpc>
                <a:spcPct val="150000"/>
              </a:lnSpc>
              <a:spcBef>
                <a:spcPts val="0"/>
              </a:spcBef>
              <a:buFont typeface="Arial" panose="020B0604020202020204" pitchFamily="34" charset="0"/>
              <a:buChar char="•"/>
            </a:pPr>
            <a:endParaRPr lang="en-IN" sz="1800" dirty="0">
              <a:solidFill>
                <a:schemeClr val="tx1"/>
              </a:solidFill>
              <a:latin typeface="Arial" panose="020B0604020202020204" pitchFamily="34" charset="0"/>
              <a:cs typeface="Arial" panose="020B0604020202020204" pitchFamily="34" charset="0"/>
            </a:endParaRPr>
          </a:p>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fade">
                                      <p:cBhvr>
                                        <p:cTn id="7" dur="1000"/>
                                        <p:tgtEl>
                                          <p:spTgt spid="107">
                                            <p:txEl>
                                              <p:pRg st="0" end="0"/>
                                            </p:txEl>
                                          </p:spTgt>
                                        </p:tgtEl>
                                      </p:cBhvr>
                                    </p:animEffect>
                                    <p:anim calcmode="lin" valueType="num">
                                      <p:cBhvr>
                                        <p:cTn id="8" dur="10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7">
                                            <p:txEl>
                                              <p:pRg st="1" end="1"/>
                                            </p:txEl>
                                          </p:spTgt>
                                        </p:tgtEl>
                                        <p:attrNameLst>
                                          <p:attrName>style.visibility</p:attrName>
                                        </p:attrNameLst>
                                      </p:cBhvr>
                                      <p:to>
                                        <p:strVal val="visible"/>
                                      </p:to>
                                    </p:set>
                                    <p:animEffect transition="in" filter="fade">
                                      <p:cBhvr>
                                        <p:cTn id="13" dur="1000"/>
                                        <p:tgtEl>
                                          <p:spTgt spid="107">
                                            <p:txEl>
                                              <p:pRg st="1" end="1"/>
                                            </p:txEl>
                                          </p:spTgt>
                                        </p:tgtEl>
                                      </p:cBhvr>
                                    </p:animEffect>
                                    <p:anim calcmode="lin" valueType="num">
                                      <p:cBhvr>
                                        <p:cTn id="14" dur="1000" fill="hold"/>
                                        <p:tgtEl>
                                          <p:spTgt spid="107">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7">
                                            <p:txEl>
                                              <p:pRg st="2" end="2"/>
                                            </p:txEl>
                                          </p:spTgt>
                                        </p:tgtEl>
                                        <p:attrNameLst>
                                          <p:attrName>style.visibility</p:attrName>
                                        </p:attrNameLst>
                                      </p:cBhvr>
                                      <p:to>
                                        <p:strVal val="visible"/>
                                      </p:to>
                                    </p:set>
                                    <p:animEffect transition="in" filter="fade">
                                      <p:cBhvr>
                                        <p:cTn id="19" dur="1000"/>
                                        <p:tgtEl>
                                          <p:spTgt spid="107">
                                            <p:txEl>
                                              <p:pRg st="2" end="2"/>
                                            </p:txEl>
                                          </p:spTgt>
                                        </p:tgtEl>
                                      </p:cBhvr>
                                    </p:animEffect>
                                    <p:anim calcmode="lin" valueType="num">
                                      <p:cBhvr>
                                        <p:cTn id="20" dur="1000" fill="hold"/>
                                        <p:tgtEl>
                                          <p:spTgt spid="10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7">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7">
                                            <p:txEl>
                                              <p:pRg st="3" end="3"/>
                                            </p:txEl>
                                          </p:spTgt>
                                        </p:tgtEl>
                                        <p:attrNameLst>
                                          <p:attrName>style.visibility</p:attrName>
                                        </p:attrNameLst>
                                      </p:cBhvr>
                                      <p:to>
                                        <p:strVal val="visible"/>
                                      </p:to>
                                    </p:set>
                                    <p:animEffect transition="in" filter="fade">
                                      <p:cBhvr>
                                        <p:cTn id="25" dur="1000"/>
                                        <p:tgtEl>
                                          <p:spTgt spid="107">
                                            <p:txEl>
                                              <p:pRg st="3" end="3"/>
                                            </p:txEl>
                                          </p:spTgt>
                                        </p:tgtEl>
                                      </p:cBhvr>
                                    </p:animEffect>
                                    <p:anim calcmode="lin" valueType="num">
                                      <p:cBhvr>
                                        <p:cTn id="26" dur="1000" fill="hold"/>
                                        <p:tgtEl>
                                          <p:spTgt spid="10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0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07">
                                            <p:txEl>
                                              <p:pRg st="4" end="4"/>
                                            </p:txEl>
                                          </p:spTgt>
                                        </p:tgtEl>
                                        <p:attrNameLst>
                                          <p:attrName>style.visibility</p:attrName>
                                        </p:attrNameLst>
                                      </p:cBhvr>
                                      <p:to>
                                        <p:strVal val="visible"/>
                                      </p:to>
                                    </p:set>
                                    <p:animEffect transition="in" filter="fade">
                                      <p:cBhvr>
                                        <p:cTn id="31" dur="1000"/>
                                        <p:tgtEl>
                                          <p:spTgt spid="107">
                                            <p:txEl>
                                              <p:pRg st="4" end="4"/>
                                            </p:txEl>
                                          </p:spTgt>
                                        </p:tgtEl>
                                      </p:cBhvr>
                                    </p:animEffect>
                                    <p:anim calcmode="lin" valueType="num">
                                      <p:cBhvr>
                                        <p:cTn id="32" dur="1000" fill="hold"/>
                                        <p:tgtEl>
                                          <p:spTgt spid="10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0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t="-9000" b="-9000"/>
          </a:stretch>
        </a:blipFill>
        <a:effectLst/>
      </p:bgPr>
    </p:bg>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1.7 Benefits for Environment &amp; Society</a:t>
            </a:r>
            <a:endParaRPr b="1" dirty="0">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lnSpc>
                <a:spcPct val="150000"/>
              </a:lnSpc>
              <a:spcBef>
                <a:spcPts val="0"/>
              </a:spcBef>
              <a:spcAft>
                <a:spcPts val="900"/>
              </a:spcAft>
              <a:buFont typeface="Wingdings" panose="05000000000000000000" pitchFamily="2" charset="2"/>
              <a:buChar char="Ø"/>
            </a:pPr>
            <a:r>
              <a:rPr lang="en-US" sz="1600" dirty="0">
                <a:solidFill>
                  <a:schemeClr val="tx1"/>
                </a:solidFill>
                <a:latin typeface="Times New Roman" panose="02020603050405020304" pitchFamily="18" charset="0"/>
                <a:ea typeface="Georgia" panose="02040502050405020303" pitchFamily="18" charset="0"/>
                <a:cs typeface="Times New Roman" panose="02020603050405020304" pitchFamily="18" charset="0"/>
              </a:rPr>
              <a:t>Helps in saving the Crops from harmful weed </a:t>
            </a:r>
            <a:endParaRPr lang="en-IN" sz="1600" b="1" dirty="0">
              <a:solidFill>
                <a:schemeClr val="tx1"/>
              </a:solidFill>
              <a:latin typeface="Times New Roman" panose="02020603050405020304" pitchFamily="18" charset="0"/>
              <a:ea typeface="Georgia" panose="02040502050405020303" pitchFamily="18" charset="0"/>
              <a:cs typeface="Times New Roman" panose="02020603050405020304" pitchFamily="18" charset="0"/>
            </a:endParaRPr>
          </a:p>
          <a:p>
            <a:pPr>
              <a:lnSpc>
                <a:spcPct val="150000"/>
              </a:lnSpc>
              <a:spcBef>
                <a:spcPts val="0"/>
              </a:spcBef>
              <a:spcAft>
                <a:spcPts val="900"/>
              </a:spcAft>
              <a:buFont typeface="Wingdings" panose="05000000000000000000" pitchFamily="2" charset="2"/>
              <a:buChar char="Ø"/>
            </a:pPr>
            <a:r>
              <a:rPr lang="en-US" sz="1600" dirty="0">
                <a:solidFill>
                  <a:schemeClr val="tx1"/>
                </a:solidFill>
                <a:latin typeface="Times New Roman" panose="02020603050405020304" pitchFamily="18" charset="0"/>
                <a:ea typeface="Georgia" panose="02040502050405020303" pitchFamily="18" charset="0"/>
                <a:cs typeface="Times New Roman" panose="02020603050405020304" pitchFamily="18" charset="0"/>
              </a:rPr>
              <a:t>Since Crops can be produced in higher quantities with good quality , this will ultimately help to improve a nations economy as crops play an important role in it. </a:t>
            </a:r>
            <a:endParaRPr lang="en-IN" sz="1600" b="1" dirty="0">
              <a:solidFill>
                <a:schemeClr val="tx1"/>
              </a:solidFill>
              <a:latin typeface="Times New Roman" panose="02020603050405020304" pitchFamily="18" charset="0"/>
              <a:ea typeface="Georgia" panose="02040502050405020303" pitchFamily="18" charset="0"/>
              <a:cs typeface="Times New Roman" panose="02020603050405020304" pitchFamily="18" charset="0"/>
            </a:endParaRPr>
          </a:p>
          <a:p>
            <a:pPr>
              <a:lnSpc>
                <a:spcPct val="150000"/>
              </a:lnSpc>
              <a:spcBef>
                <a:spcPts val="0"/>
              </a:spcBef>
              <a:spcAft>
                <a:spcPts val="900"/>
              </a:spcAft>
              <a:buFont typeface="Wingdings" panose="05000000000000000000" pitchFamily="2" charset="2"/>
              <a:buChar char="Ø"/>
            </a:pPr>
            <a:r>
              <a:rPr lang="en-IN" sz="1600" dirty="0">
                <a:solidFill>
                  <a:schemeClr val="tx1"/>
                </a:solidFill>
                <a:latin typeface="Times New Roman" panose="02020603050405020304" pitchFamily="18" charset="0"/>
                <a:ea typeface="Georgia" panose="02040502050405020303" pitchFamily="18" charset="0"/>
                <a:cs typeface="Times New Roman" panose="02020603050405020304" pitchFamily="18" charset="0"/>
              </a:rPr>
              <a:t>As weed will be reduced from the environment the water and nutrients it absorbs will ultimately pass on to the trees and crops nearby it.</a:t>
            </a:r>
          </a:p>
          <a:p>
            <a:pPr>
              <a:lnSpc>
                <a:spcPct val="150000"/>
              </a:lnSpc>
              <a:spcBef>
                <a:spcPts val="0"/>
              </a:spcBef>
              <a:spcAft>
                <a:spcPts val="900"/>
              </a:spcAft>
              <a:buFont typeface="Wingdings" panose="05000000000000000000" pitchFamily="2" charset="2"/>
              <a:buChar char="Ø"/>
            </a:pPr>
            <a:r>
              <a:rPr lang="en-IN" sz="1600" dirty="0">
                <a:solidFill>
                  <a:schemeClr val="tx1"/>
                </a:solidFill>
                <a:latin typeface="Times New Roman" panose="02020603050405020304" pitchFamily="18" charset="0"/>
                <a:cs typeface="Times New Roman" panose="02020603050405020304" pitchFamily="18" charset="0"/>
              </a:rPr>
              <a:t>This will result in a better quality environment with no waste of natural resources.</a:t>
            </a:r>
          </a:p>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 calcmode="lin" valueType="num">
                                      <p:cBhvr>
                                        <p:cTn id="7" dur="1000" fill="hold"/>
                                        <p:tgtEl>
                                          <p:spTgt spid="113">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11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13">
                                            <p:txEl>
                                              <p:pRg st="0" end="0"/>
                                            </p:txEl>
                                          </p:spTgt>
                                        </p:tgtEl>
                                      </p:cBhvr>
                                    </p:animEffect>
                                  </p:childTnLst>
                                </p:cTn>
                              </p:par>
                            </p:childTnLst>
                          </p:cTn>
                        </p:par>
                        <p:par>
                          <p:cTn id="10" fill="hold">
                            <p:stCondLst>
                              <p:cond delay="1000"/>
                            </p:stCondLst>
                            <p:childTnLst>
                              <p:par>
                                <p:cTn id="11" presetID="50" presetClass="entr" presetSubtype="0" decel="100000" fill="hold" nodeType="afterEffect">
                                  <p:stCondLst>
                                    <p:cond delay="0"/>
                                  </p:stCondLst>
                                  <p:childTnLst>
                                    <p:set>
                                      <p:cBhvr>
                                        <p:cTn id="12" dur="1" fill="hold">
                                          <p:stCondLst>
                                            <p:cond delay="0"/>
                                          </p:stCondLst>
                                        </p:cTn>
                                        <p:tgtEl>
                                          <p:spTgt spid="113">
                                            <p:txEl>
                                              <p:pRg st="1" end="1"/>
                                            </p:txEl>
                                          </p:spTgt>
                                        </p:tgtEl>
                                        <p:attrNameLst>
                                          <p:attrName>style.visibility</p:attrName>
                                        </p:attrNameLst>
                                      </p:cBhvr>
                                      <p:to>
                                        <p:strVal val="visible"/>
                                      </p:to>
                                    </p:set>
                                    <p:anim calcmode="lin" valueType="num">
                                      <p:cBhvr>
                                        <p:cTn id="13" dur="1000" fill="hold"/>
                                        <p:tgtEl>
                                          <p:spTgt spid="113">
                                            <p:txEl>
                                              <p:pRg st="1" end="1"/>
                                            </p:txEl>
                                          </p:spTgt>
                                        </p:tgtEl>
                                        <p:attrNameLst>
                                          <p:attrName>ppt_w</p:attrName>
                                        </p:attrNameLst>
                                      </p:cBhvr>
                                      <p:tavLst>
                                        <p:tav tm="0">
                                          <p:val>
                                            <p:strVal val="#ppt_w+.3"/>
                                          </p:val>
                                        </p:tav>
                                        <p:tav tm="100000">
                                          <p:val>
                                            <p:strVal val="#ppt_w"/>
                                          </p:val>
                                        </p:tav>
                                      </p:tavLst>
                                    </p:anim>
                                    <p:anim calcmode="lin" valueType="num">
                                      <p:cBhvr>
                                        <p:cTn id="14" dur="1000" fill="hold"/>
                                        <p:tgtEl>
                                          <p:spTgt spid="113">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113">
                                            <p:txEl>
                                              <p:pRg st="1" end="1"/>
                                            </p:txEl>
                                          </p:spTgt>
                                        </p:tgtEl>
                                      </p:cBhvr>
                                    </p:animEffect>
                                  </p:childTnLst>
                                </p:cTn>
                              </p:par>
                            </p:childTnLst>
                          </p:cTn>
                        </p:par>
                        <p:par>
                          <p:cTn id="16" fill="hold">
                            <p:stCondLst>
                              <p:cond delay="2000"/>
                            </p:stCondLst>
                            <p:childTnLst>
                              <p:par>
                                <p:cTn id="17" presetID="50" presetClass="entr" presetSubtype="0" decel="100000" fill="hold" nodeType="afterEffect">
                                  <p:stCondLst>
                                    <p:cond delay="0"/>
                                  </p:stCondLst>
                                  <p:childTnLst>
                                    <p:set>
                                      <p:cBhvr>
                                        <p:cTn id="18" dur="1" fill="hold">
                                          <p:stCondLst>
                                            <p:cond delay="0"/>
                                          </p:stCondLst>
                                        </p:cTn>
                                        <p:tgtEl>
                                          <p:spTgt spid="113">
                                            <p:txEl>
                                              <p:pRg st="2" end="2"/>
                                            </p:txEl>
                                          </p:spTgt>
                                        </p:tgtEl>
                                        <p:attrNameLst>
                                          <p:attrName>style.visibility</p:attrName>
                                        </p:attrNameLst>
                                      </p:cBhvr>
                                      <p:to>
                                        <p:strVal val="visible"/>
                                      </p:to>
                                    </p:set>
                                    <p:anim calcmode="lin" valueType="num">
                                      <p:cBhvr>
                                        <p:cTn id="19" dur="1000" fill="hold"/>
                                        <p:tgtEl>
                                          <p:spTgt spid="113">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113">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13">
                                            <p:txEl>
                                              <p:pRg st="2" end="2"/>
                                            </p:txEl>
                                          </p:spTgt>
                                        </p:tgtEl>
                                      </p:cBhvr>
                                    </p:animEffect>
                                  </p:childTnLst>
                                </p:cTn>
                              </p:par>
                            </p:childTnLst>
                          </p:cTn>
                        </p:par>
                        <p:par>
                          <p:cTn id="22" fill="hold">
                            <p:stCondLst>
                              <p:cond delay="3000"/>
                            </p:stCondLst>
                            <p:childTnLst>
                              <p:par>
                                <p:cTn id="23" presetID="50" presetClass="entr" presetSubtype="0" decel="100000" fill="hold" nodeType="afterEffect">
                                  <p:stCondLst>
                                    <p:cond delay="0"/>
                                  </p:stCondLst>
                                  <p:childTnLst>
                                    <p:set>
                                      <p:cBhvr>
                                        <p:cTn id="24" dur="1" fill="hold">
                                          <p:stCondLst>
                                            <p:cond delay="0"/>
                                          </p:stCondLst>
                                        </p:cTn>
                                        <p:tgtEl>
                                          <p:spTgt spid="113">
                                            <p:txEl>
                                              <p:pRg st="3" end="3"/>
                                            </p:txEl>
                                          </p:spTgt>
                                        </p:tgtEl>
                                        <p:attrNameLst>
                                          <p:attrName>style.visibility</p:attrName>
                                        </p:attrNameLst>
                                      </p:cBhvr>
                                      <p:to>
                                        <p:strVal val="visible"/>
                                      </p:to>
                                    </p:set>
                                    <p:anim calcmode="lin" valueType="num">
                                      <p:cBhvr>
                                        <p:cTn id="25" dur="1000" fill="hold"/>
                                        <p:tgtEl>
                                          <p:spTgt spid="113">
                                            <p:txEl>
                                              <p:pRg st="3" end="3"/>
                                            </p:txEl>
                                          </p:spTgt>
                                        </p:tgtEl>
                                        <p:attrNameLst>
                                          <p:attrName>ppt_w</p:attrName>
                                        </p:attrNameLst>
                                      </p:cBhvr>
                                      <p:tavLst>
                                        <p:tav tm="0">
                                          <p:val>
                                            <p:strVal val="#ppt_w+.3"/>
                                          </p:val>
                                        </p:tav>
                                        <p:tav tm="100000">
                                          <p:val>
                                            <p:strVal val="#ppt_w"/>
                                          </p:val>
                                        </p:tav>
                                      </p:tavLst>
                                    </p:anim>
                                    <p:anim calcmode="lin" valueType="num">
                                      <p:cBhvr>
                                        <p:cTn id="26" dur="1000" fill="hold"/>
                                        <p:tgtEl>
                                          <p:spTgt spid="113">
                                            <p:txEl>
                                              <p:pRg st="3" end="3"/>
                                            </p:txEl>
                                          </p:spTgt>
                                        </p:tgtEl>
                                        <p:attrNameLst>
                                          <p:attrName>ppt_h</p:attrName>
                                        </p:attrNameLst>
                                      </p:cBhvr>
                                      <p:tavLst>
                                        <p:tav tm="0">
                                          <p:val>
                                            <p:strVal val="#ppt_h"/>
                                          </p:val>
                                        </p:tav>
                                        <p:tav tm="100000">
                                          <p:val>
                                            <p:strVal val="#ppt_h"/>
                                          </p:val>
                                        </p:tav>
                                      </p:tavLst>
                                    </p:anim>
                                    <p:animEffect transition="in" filter="fade">
                                      <p:cBhvr>
                                        <p:cTn id="27" dur="1000"/>
                                        <p:tgtEl>
                                          <p:spTgt spid="1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Times New Roman"/>
                <a:ea typeface="Times New Roman"/>
                <a:cs typeface="Times New Roman"/>
                <a:sym typeface="Times New Roman"/>
              </a:rPr>
              <a:t>2. UML Diagrams</a:t>
            </a:r>
            <a:endParaRPr b="1" dirty="0">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661E92E-E3BB-E346-E80E-15271DD011A0}"/>
                  </a:ext>
                </a:extLst>
              </p14:cNvPr>
              <p14:cNvContentPartPr/>
              <p14:nvPr/>
            </p14:nvContentPartPr>
            <p14:xfrm>
              <a:off x="1175203" y="3557335"/>
              <a:ext cx="360" cy="360"/>
            </p14:xfrm>
          </p:contentPart>
        </mc:Choice>
        <mc:Fallback xmlns="">
          <p:pic>
            <p:nvPicPr>
              <p:cNvPr id="2" name="Ink 1">
                <a:extLst>
                  <a:ext uri="{FF2B5EF4-FFF2-40B4-BE49-F238E27FC236}">
                    <a16:creationId xmlns:a16="http://schemas.microsoft.com/office/drawing/2014/main" id="{8661E92E-E3BB-E346-E80E-15271DD011A0}"/>
                  </a:ext>
                </a:extLst>
              </p:cNvPr>
              <p:cNvPicPr/>
              <p:nvPr/>
            </p:nvPicPr>
            <p:blipFill>
              <a:blip r:embed="rId4"/>
              <a:stretch>
                <a:fillRect/>
              </a:stretch>
            </p:blipFill>
            <p:spPr>
              <a:xfrm>
                <a:off x="1166203" y="35483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7728E8E-B984-0CC9-0B6C-3805022FFD9C}"/>
                  </a:ext>
                </a:extLst>
              </p14:cNvPr>
              <p14:cNvContentPartPr/>
              <p14:nvPr/>
            </p14:nvContentPartPr>
            <p14:xfrm>
              <a:off x="356923" y="3393895"/>
              <a:ext cx="731880" cy="560880"/>
            </p14:xfrm>
          </p:contentPart>
        </mc:Choice>
        <mc:Fallback xmlns="">
          <p:pic>
            <p:nvPicPr>
              <p:cNvPr id="3" name="Ink 2">
                <a:extLst>
                  <a:ext uri="{FF2B5EF4-FFF2-40B4-BE49-F238E27FC236}">
                    <a16:creationId xmlns:a16="http://schemas.microsoft.com/office/drawing/2014/main" id="{87728E8E-B984-0CC9-0B6C-3805022FFD9C}"/>
                  </a:ext>
                </a:extLst>
              </p:cNvPr>
              <p:cNvPicPr/>
              <p:nvPr/>
            </p:nvPicPr>
            <p:blipFill>
              <a:blip r:embed="rId6"/>
              <a:stretch>
                <a:fillRect/>
              </a:stretch>
            </p:blipFill>
            <p:spPr>
              <a:xfrm>
                <a:off x="347923" y="3385255"/>
                <a:ext cx="749520" cy="578520"/>
              </a:xfrm>
              <a:prstGeom prst="rect">
                <a:avLst/>
              </a:prstGeom>
            </p:spPr>
          </p:pic>
        </mc:Fallback>
      </mc:AlternateContent>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2.1 Data Flow Diagram (DFD)</a:t>
            </a:r>
            <a:endParaRPr b="1" dirty="0">
              <a:latin typeface="Times New Roman"/>
              <a:ea typeface="Times New Roman"/>
              <a:cs typeface="Times New Roman"/>
              <a:sym typeface="Times New Roman"/>
            </a:endParaRPr>
          </a:p>
        </p:txBody>
      </p:sp>
      <p:sp>
        <p:nvSpPr>
          <p:cNvPr id="143" name="Google Shape;143;p2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indent="0">
              <a:spcAft>
                <a:spcPts val="1600"/>
              </a:spcAft>
              <a:buNone/>
            </a:pPr>
            <a:endParaRPr lang="en-IN" dirty="0">
              <a:latin typeface="Arial" panose="020B0604020202020204" pitchFamily="34" charset="0"/>
              <a:cs typeface="Arial" panose="020B0604020202020204" pitchFamily="34" charset="0"/>
            </a:endParaRPr>
          </a:p>
          <a:p>
            <a:pPr marL="0" lvl="0" indent="0" algn="l" rtl="0">
              <a:spcBef>
                <a:spcPts val="0"/>
              </a:spcBef>
              <a:spcAft>
                <a:spcPts val="1600"/>
              </a:spcAft>
              <a:buNone/>
            </a:pPr>
            <a:endParaRPr dirty="0"/>
          </a:p>
        </p:txBody>
      </p:sp>
      <p:pic>
        <p:nvPicPr>
          <p:cNvPr id="4" name="Picture 3">
            <a:extLst>
              <a:ext uri="{FF2B5EF4-FFF2-40B4-BE49-F238E27FC236}">
                <a16:creationId xmlns:a16="http://schemas.microsoft.com/office/drawing/2014/main" id="{ABFF5E17-8FFE-B840-0F8E-9E0A71E148D9}"/>
              </a:ext>
            </a:extLst>
          </p:cNvPr>
          <p:cNvPicPr>
            <a:picLocks noChangeAspect="1"/>
          </p:cNvPicPr>
          <p:nvPr/>
        </p:nvPicPr>
        <p:blipFill>
          <a:blip r:embed="rId3"/>
          <a:stretch>
            <a:fillRect/>
          </a:stretch>
        </p:blipFill>
        <p:spPr>
          <a:xfrm>
            <a:off x="495300" y="1357312"/>
            <a:ext cx="8153400" cy="2428875"/>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pattFill prst="pct75">
          <a:fgClr>
            <a:srgbClr val="ECA6EE"/>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5E9A-0858-B7D3-2C8F-8E548B24D89C}"/>
              </a:ext>
            </a:extLst>
          </p:cNvPr>
          <p:cNvSpPr>
            <a:spLocks noGrp="1"/>
          </p:cNvSpPr>
          <p:nvPr>
            <p:ph type="title"/>
          </p:nvPr>
        </p:nvSpPr>
        <p:spPr/>
        <p:txBody>
          <a:bodyPr/>
          <a:lstStyle/>
          <a:p>
            <a:r>
              <a:rPr lang="en" b="1" dirty="0">
                <a:latin typeface="Times New Roman"/>
                <a:ea typeface="Times New Roman"/>
                <a:cs typeface="Times New Roman"/>
                <a:sym typeface="Times New Roman"/>
              </a:rPr>
              <a:t>2.2 Data Flow Diagram (Level 1)</a:t>
            </a:r>
            <a:endParaRPr lang="en-IN" dirty="0"/>
          </a:p>
        </p:txBody>
      </p:sp>
      <p:pic>
        <p:nvPicPr>
          <p:cNvPr id="3" name="Picture 2">
            <a:extLst>
              <a:ext uri="{FF2B5EF4-FFF2-40B4-BE49-F238E27FC236}">
                <a16:creationId xmlns:a16="http://schemas.microsoft.com/office/drawing/2014/main" id="{288C3952-3F54-8BEF-1630-F6834AF7C3F3}"/>
              </a:ext>
            </a:extLst>
          </p:cNvPr>
          <p:cNvPicPr>
            <a:picLocks noChangeAspect="1"/>
          </p:cNvPicPr>
          <p:nvPr/>
        </p:nvPicPr>
        <p:blipFill rotWithShape="1">
          <a:blip r:embed="rId2">
            <a:extLst>
              <a:ext uri="{28A0092B-C50C-407E-A947-70E740481C1C}">
                <a14:useLocalDpi xmlns:a14="http://schemas.microsoft.com/office/drawing/2010/main" val="0"/>
              </a:ext>
            </a:extLst>
          </a:blip>
          <a:srcRect l="2028"/>
          <a:stretch/>
        </p:blipFill>
        <p:spPr bwMode="auto">
          <a:xfrm>
            <a:off x="927734" y="1282701"/>
            <a:ext cx="7251065" cy="34157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843496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shingle">
          <a:fgClr>
            <a:schemeClr val="bg1"/>
          </a:fgClr>
          <a:bgClr>
            <a:schemeClr val="accent1">
              <a:lumMod val="9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E7799-C8AD-77EC-99AE-D9D927317868}"/>
              </a:ext>
            </a:extLst>
          </p:cNvPr>
          <p:cNvSpPr>
            <a:spLocks noGrp="1"/>
          </p:cNvSpPr>
          <p:nvPr>
            <p:ph type="title"/>
          </p:nvPr>
        </p:nvSpPr>
        <p:spPr/>
        <p:txBody>
          <a:bodyPr/>
          <a:lstStyle/>
          <a:p>
            <a:r>
              <a:rPr lang="en" b="1" dirty="0">
                <a:latin typeface="Times New Roman"/>
                <a:ea typeface="Times New Roman"/>
                <a:cs typeface="Times New Roman"/>
                <a:sym typeface="Times New Roman"/>
              </a:rPr>
              <a:t>2.3 Sequence Diagram</a:t>
            </a:r>
            <a:endParaRPr lang="en-IN" dirty="0"/>
          </a:p>
        </p:txBody>
      </p:sp>
      <p:pic>
        <p:nvPicPr>
          <p:cNvPr id="7" name="Picture 6">
            <a:extLst>
              <a:ext uri="{FF2B5EF4-FFF2-40B4-BE49-F238E27FC236}">
                <a16:creationId xmlns:a16="http://schemas.microsoft.com/office/drawing/2014/main" id="{A96DF208-9AB7-30D4-558F-6D4B21D5C68D}"/>
              </a:ext>
            </a:extLst>
          </p:cNvPr>
          <p:cNvPicPr>
            <a:picLocks noChangeAspect="1"/>
          </p:cNvPicPr>
          <p:nvPr/>
        </p:nvPicPr>
        <p:blipFill>
          <a:blip r:embed="rId2"/>
          <a:stretch>
            <a:fillRect/>
          </a:stretch>
        </p:blipFill>
        <p:spPr>
          <a:xfrm>
            <a:off x="409575" y="1130300"/>
            <a:ext cx="8324850" cy="3689350"/>
          </a:xfrm>
          <a:prstGeom prst="rect">
            <a:avLst/>
          </a:prstGeom>
        </p:spPr>
      </p:pic>
    </p:spTree>
    <p:extLst>
      <p:ext uri="{BB962C8B-B14F-4D97-AF65-F5344CB8AC3E}">
        <p14:creationId xmlns:p14="http://schemas.microsoft.com/office/powerpoint/2010/main" val="239377771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3.Implementation</a:t>
            </a:r>
            <a:endParaRPr b="1"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B746B65-2A16-DEF4-6DD5-D801FF0A0984}"/>
                  </a:ext>
                </a:extLst>
              </p14:cNvPr>
              <p14:cNvContentPartPr/>
              <p14:nvPr/>
            </p14:nvContentPartPr>
            <p14:xfrm>
              <a:off x="1067923" y="3787735"/>
              <a:ext cx="360" cy="360"/>
            </p14:xfrm>
          </p:contentPart>
        </mc:Choice>
        <mc:Fallback xmlns="">
          <p:pic>
            <p:nvPicPr>
              <p:cNvPr id="2" name="Ink 1">
                <a:extLst>
                  <a:ext uri="{FF2B5EF4-FFF2-40B4-BE49-F238E27FC236}">
                    <a16:creationId xmlns:a16="http://schemas.microsoft.com/office/drawing/2014/main" id="{3B746B65-2A16-DEF4-6DD5-D801FF0A0984}"/>
                  </a:ext>
                </a:extLst>
              </p:cNvPr>
              <p:cNvPicPr/>
              <p:nvPr/>
            </p:nvPicPr>
            <p:blipFill>
              <a:blip r:embed="rId4"/>
              <a:stretch>
                <a:fillRect/>
              </a:stretch>
            </p:blipFill>
            <p:spPr>
              <a:xfrm>
                <a:off x="1005283" y="37250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54D0496-1609-732B-5C46-4D9D7A87E209}"/>
                  </a:ext>
                </a:extLst>
              </p14:cNvPr>
              <p14:cNvContentPartPr/>
              <p14:nvPr/>
            </p14:nvContentPartPr>
            <p14:xfrm>
              <a:off x="696763" y="3603415"/>
              <a:ext cx="340560" cy="29880"/>
            </p14:xfrm>
          </p:contentPart>
        </mc:Choice>
        <mc:Fallback xmlns="">
          <p:pic>
            <p:nvPicPr>
              <p:cNvPr id="3" name="Ink 2">
                <a:extLst>
                  <a:ext uri="{FF2B5EF4-FFF2-40B4-BE49-F238E27FC236}">
                    <a16:creationId xmlns:a16="http://schemas.microsoft.com/office/drawing/2014/main" id="{E54D0496-1609-732B-5C46-4D9D7A87E209}"/>
                  </a:ext>
                </a:extLst>
              </p:cNvPr>
              <p:cNvPicPr/>
              <p:nvPr/>
            </p:nvPicPr>
            <p:blipFill>
              <a:blip r:embed="rId6"/>
              <a:stretch>
                <a:fillRect/>
              </a:stretch>
            </p:blipFill>
            <p:spPr>
              <a:xfrm>
                <a:off x="633763" y="3540775"/>
                <a:ext cx="466200" cy="155520"/>
              </a:xfrm>
              <a:prstGeom prst="rect">
                <a:avLst/>
              </a:prstGeom>
            </p:spPr>
          </p:pic>
        </mc:Fallback>
      </mc:AlternateContent>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908D-A7C1-D5D9-C217-D37C1E2B32AA}"/>
              </a:ext>
            </a:extLst>
          </p:cNvPr>
          <p:cNvSpPr>
            <a:spLocks noGrp="1"/>
          </p:cNvSpPr>
          <p:nvPr>
            <p:ph type="title"/>
          </p:nvPr>
        </p:nvSpPr>
        <p:spPr/>
        <p:txBody>
          <a:bodyPr/>
          <a:lstStyle/>
          <a:p>
            <a:pPr algn="ctr"/>
            <a:r>
              <a:rPr lang="en-US" dirty="0">
                <a:solidFill>
                  <a:schemeClr val="bg1"/>
                </a:solidFill>
              </a:rPr>
              <a:t>IMPLEMENTATION</a:t>
            </a:r>
            <a:endParaRPr lang="en-IN" dirty="0">
              <a:solidFill>
                <a:schemeClr val="bg1"/>
              </a:solidFill>
            </a:endParaRPr>
          </a:p>
        </p:txBody>
      </p:sp>
      <p:sp>
        <p:nvSpPr>
          <p:cNvPr id="3" name="Text Placeholder 2">
            <a:extLst>
              <a:ext uri="{FF2B5EF4-FFF2-40B4-BE49-F238E27FC236}">
                <a16:creationId xmlns:a16="http://schemas.microsoft.com/office/drawing/2014/main" id="{3552774E-F742-82E5-1892-63F051E72BE1}"/>
              </a:ext>
            </a:extLst>
          </p:cNvPr>
          <p:cNvSpPr>
            <a:spLocks noGrp="1"/>
          </p:cNvSpPr>
          <p:nvPr>
            <p:ph type="body" idx="1"/>
          </p:nvPr>
        </p:nvSpPr>
        <p:spPr>
          <a:xfrm>
            <a:off x="311700" y="1171674"/>
            <a:ext cx="3999900" cy="3720365"/>
          </a:xfrm>
          <a:solidFill>
            <a:srgbClr val="92D050"/>
          </a:solidFill>
        </p:spPr>
        <p:txBody>
          <a:bodyPr/>
          <a:lstStyle/>
          <a:p>
            <a:r>
              <a:rPr lang="en-US" sz="2000" dirty="0"/>
              <a:t>CROP</a:t>
            </a:r>
          </a:p>
          <a:p>
            <a:pPr marL="139700" indent="0">
              <a:buNone/>
            </a:pPr>
            <a:endParaRPr lang="en-IN" dirty="0"/>
          </a:p>
        </p:txBody>
      </p:sp>
      <p:sp>
        <p:nvSpPr>
          <p:cNvPr id="4" name="Text Placeholder 3">
            <a:extLst>
              <a:ext uri="{FF2B5EF4-FFF2-40B4-BE49-F238E27FC236}">
                <a16:creationId xmlns:a16="http://schemas.microsoft.com/office/drawing/2014/main" id="{D65CEE5F-C4B0-94FE-240B-D2B2BCD092C5}"/>
              </a:ext>
            </a:extLst>
          </p:cNvPr>
          <p:cNvSpPr>
            <a:spLocks noGrp="1"/>
          </p:cNvSpPr>
          <p:nvPr>
            <p:ph type="body" idx="2"/>
          </p:nvPr>
        </p:nvSpPr>
        <p:spPr>
          <a:xfrm>
            <a:off x="4832400" y="1171675"/>
            <a:ext cx="3999900" cy="3720364"/>
          </a:xfrm>
          <a:solidFill>
            <a:srgbClr val="FF0000"/>
          </a:solidFill>
        </p:spPr>
        <p:txBody>
          <a:bodyPr/>
          <a:lstStyle/>
          <a:p>
            <a:r>
              <a:rPr lang="en-US" dirty="0"/>
              <a:t>WEED</a:t>
            </a:r>
            <a:endParaRPr lang="en-IN" dirty="0"/>
          </a:p>
        </p:txBody>
      </p:sp>
      <p:pic>
        <p:nvPicPr>
          <p:cNvPr id="6" name="Picture 5">
            <a:extLst>
              <a:ext uri="{FF2B5EF4-FFF2-40B4-BE49-F238E27FC236}">
                <a16:creationId xmlns:a16="http://schemas.microsoft.com/office/drawing/2014/main" id="{2605AADC-70FE-6C53-4BDC-F804E7BF9AB0}"/>
              </a:ext>
            </a:extLst>
          </p:cNvPr>
          <p:cNvPicPr>
            <a:picLocks noChangeAspect="1"/>
          </p:cNvPicPr>
          <p:nvPr/>
        </p:nvPicPr>
        <p:blipFill>
          <a:blip r:embed="rId2"/>
          <a:stretch>
            <a:fillRect/>
          </a:stretch>
        </p:blipFill>
        <p:spPr>
          <a:xfrm>
            <a:off x="591671" y="1667435"/>
            <a:ext cx="3424069" cy="3102684"/>
          </a:xfrm>
          <a:prstGeom prst="rect">
            <a:avLst/>
          </a:prstGeom>
        </p:spPr>
      </p:pic>
      <p:pic>
        <p:nvPicPr>
          <p:cNvPr id="10" name="Picture 9">
            <a:extLst>
              <a:ext uri="{FF2B5EF4-FFF2-40B4-BE49-F238E27FC236}">
                <a16:creationId xmlns:a16="http://schemas.microsoft.com/office/drawing/2014/main" id="{02F6B631-1A04-EC9B-4E2A-5E1042206596}"/>
              </a:ext>
            </a:extLst>
          </p:cNvPr>
          <p:cNvPicPr>
            <a:picLocks noChangeAspect="1"/>
          </p:cNvPicPr>
          <p:nvPr/>
        </p:nvPicPr>
        <p:blipFill>
          <a:blip r:embed="rId3"/>
          <a:stretch>
            <a:fillRect/>
          </a:stretch>
        </p:blipFill>
        <p:spPr>
          <a:xfrm>
            <a:off x="5205596" y="1667435"/>
            <a:ext cx="3253507" cy="3102684"/>
          </a:xfrm>
          <a:prstGeom prst="rect">
            <a:avLst/>
          </a:prstGeom>
        </p:spPr>
      </p:pic>
    </p:spTree>
    <p:extLst>
      <p:ext uri="{BB962C8B-B14F-4D97-AF65-F5344CB8AC3E}">
        <p14:creationId xmlns:p14="http://schemas.microsoft.com/office/powerpoint/2010/main" val="225477653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908D-A7C1-D5D9-C217-D37C1E2B32AA}"/>
              </a:ext>
            </a:extLst>
          </p:cNvPr>
          <p:cNvSpPr>
            <a:spLocks noGrp="1"/>
          </p:cNvSpPr>
          <p:nvPr>
            <p:ph type="title"/>
          </p:nvPr>
        </p:nvSpPr>
        <p:spPr/>
        <p:txBody>
          <a:bodyPr/>
          <a:lstStyle/>
          <a:p>
            <a:pPr algn="ctr"/>
            <a:r>
              <a:rPr lang="en-US" dirty="0">
                <a:solidFill>
                  <a:schemeClr val="bg1"/>
                </a:solidFill>
              </a:rPr>
              <a:t>IMPLEMENTATION</a:t>
            </a:r>
            <a:endParaRPr lang="en-IN" dirty="0">
              <a:solidFill>
                <a:schemeClr val="bg1"/>
              </a:solidFill>
            </a:endParaRPr>
          </a:p>
        </p:txBody>
      </p:sp>
      <p:sp>
        <p:nvSpPr>
          <p:cNvPr id="3" name="Text Placeholder 2">
            <a:extLst>
              <a:ext uri="{FF2B5EF4-FFF2-40B4-BE49-F238E27FC236}">
                <a16:creationId xmlns:a16="http://schemas.microsoft.com/office/drawing/2014/main" id="{3552774E-F742-82E5-1892-63F051E72BE1}"/>
              </a:ext>
            </a:extLst>
          </p:cNvPr>
          <p:cNvSpPr>
            <a:spLocks noGrp="1"/>
          </p:cNvSpPr>
          <p:nvPr>
            <p:ph type="body" idx="1"/>
          </p:nvPr>
        </p:nvSpPr>
        <p:spPr>
          <a:xfrm>
            <a:off x="311700" y="1171674"/>
            <a:ext cx="3999900" cy="3720365"/>
          </a:xfrm>
          <a:solidFill>
            <a:srgbClr val="92D050"/>
          </a:solidFill>
        </p:spPr>
        <p:txBody>
          <a:bodyPr/>
          <a:lstStyle/>
          <a:p>
            <a:r>
              <a:rPr lang="en-US" sz="2000" dirty="0"/>
              <a:t>CROP</a:t>
            </a:r>
          </a:p>
          <a:p>
            <a:pPr marL="139700" indent="0">
              <a:buNone/>
            </a:pPr>
            <a:endParaRPr lang="en-IN" dirty="0"/>
          </a:p>
        </p:txBody>
      </p:sp>
      <p:sp>
        <p:nvSpPr>
          <p:cNvPr id="4" name="Text Placeholder 3">
            <a:extLst>
              <a:ext uri="{FF2B5EF4-FFF2-40B4-BE49-F238E27FC236}">
                <a16:creationId xmlns:a16="http://schemas.microsoft.com/office/drawing/2014/main" id="{D65CEE5F-C4B0-94FE-240B-D2B2BCD092C5}"/>
              </a:ext>
            </a:extLst>
          </p:cNvPr>
          <p:cNvSpPr>
            <a:spLocks noGrp="1"/>
          </p:cNvSpPr>
          <p:nvPr>
            <p:ph type="body" idx="2"/>
          </p:nvPr>
        </p:nvSpPr>
        <p:spPr>
          <a:xfrm>
            <a:off x="4832400" y="1171675"/>
            <a:ext cx="3999900" cy="3720364"/>
          </a:xfrm>
          <a:solidFill>
            <a:srgbClr val="FF0000"/>
          </a:solidFill>
        </p:spPr>
        <p:txBody>
          <a:bodyPr/>
          <a:lstStyle/>
          <a:p>
            <a:r>
              <a:rPr lang="en-US" dirty="0"/>
              <a:t>WEED</a:t>
            </a:r>
            <a:endParaRPr lang="en-IN" dirty="0"/>
          </a:p>
        </p:txBody>
      </p:sp>
      <p:pic>
        <p:nvPicPr>
          <p:cNvPr id="7" name="Picture 6">
            <a:extLst>
              <a:ext uri="{FF2B5EF4-FFF2-40B4-BE49-F238E27FC236}">
                <a16:creationId xmlns:a16="http://schemas.microsoft.com/office/drawing/2014/main" id="{73102074-E7B1-2EDA-66A9-D41C4DA3DFA0}"/>
              </a:ext>
            </a:extLst>
          </p:cNvPr>
          <p:cNvPicPr>
            <a:picLocks noChangeAspect="1"/>
          </p:cNvPicPr>
          <p:nvPr/>
        </p:nvPicPr>
        <p:blipFill>
          <a:blip r:embed="rId2"/>
          <a:stretch>
            <a:fillRect/>
          </a:stretch>
        </p:blipFill>
        <p:spPr>
          <a:xfrm>
            <a:off x="643836" y="1913936"/>
            <a:ext cx="3335628" cy="2609682"/>
          </a:xfrm>
          <a:prstGeom prst="rect">
            <a:avLst/>
          </a:prstGeom>
        </p:spPr>
      </p:pic>
      <p:pic>
        <p:nvPicPr>
          <p:cNvPr id="9" name="Picture 8">
            <a:extLst>
              <a:ext uri="{FF2B5EF4-FFF2-40B4-BE49-F238E27FC236}">
                <a16:creationId xmlns:a16="http://schemas.microsoft.com/office/drawing/2014/main" id="{8CCF2675-DD05-2249-F3E0-6EB7BA5241C5}"/>
              </a:ext>
            </a:extLst>
          </p:cNvPr>
          <p:cNvPicPr>
            <a:picLocks noChangeAspect="1"/>
          </p:cNvPicPr>
          <p:nvPr/>
        </p:nvPicPr>
        <p:blipFill>
          <a:blip r:embed="rId3"/>
          <a:stretch>
            <a:fillRect/>
          </a:stretch>
        </p:blipFill>
        <p:spPr>
          <a:xfrm>
            <a:off x="5180580" y="1913936"/>
            <a:ext cx="3303539" cy="2609682"/>
          </a:xfrm>
          <a:prstGeom prst="rect">
            <a:avLst/>
          </a:prstGeom>
        </p:spPr>
      </p:pic>
    </p:spTree>
    <p:extLst>
      <p:ext uri="{BB962C8B-B14F-4D97-AF65-F5344CB8AC3E}">
        <p14:creationId xmlns:p14="http://schemas.microsoft.com/office/powerpoint/2010/main" val="212123447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126644"/>
            <a:ext cx="8118600" cy="4762200"/>
          </a:xfrm>
          <a:prstGeom prst="rect">
            <a:avLst/>
          </a:prstGeom>
        </p:spPr>
        <p:txBody>
          <a:bodyPr spcFirstLastPara="1" wrap="square" lIns="91425" tIns="91425" rIns="91425" bIns="91425" anchor="t" anchorCtr="0">
            <a:noAutofit/>
          </a:bodyPr>
          <a:lstStyle/>
          <a:p>
            <a:pPr>
              <a:buClr>
                <a:schemeClr val="dk1"/>
              </a:buClr>
              <a:buSzPts val="1100"/>
            </a:pPr>
            <a:r>
              <a:rPr lang="en" sz="1800" dirty="0">
                <a:latin typeface="Times New Roman"/>
                <a:ea typeface="Times New Roman"/>
                <a:cs typeface="Times New Roman"/>
                <a:sym typeface="Times New Roman"/>
              </a:rPr>
              <a:t>                                    </a:t>
            </a:r>
            <a:br>
              <a:rPr lang="en" sz="1800" dirty="0">
                <a:latin typeface="Times New Roman"/>
                <a:ea typeface="Times New Roman"/>
                <a:cs typeface="Times New Roman"/>
                <a:sym typeface="Times New Roman"/>
              </a:rPr>
            </a:br>
            <a:br>
              <a:rPr lang="en" sz="1800" dirty="0">
                <a:latin typeface="Times New Roman"/>
                <a:ea typeface="Times New Roman"/>
                <a:cs typeface="Times New Roman"/>
                <a:sym typeface="Times New Roman"/>
              </a:rPr>
            </a:br>
            <a:r>
              <a:rPr lang="en" sz="1800" dirty="0">
                <a:latin typeface="Times New Roman"/>
                <a:ea typeface="Times New Roman"/>
                <a:cs typeface="Times New Roman"/>
                <a:sym typeface="Times New Roman"/>
              </a:rPr>
              <a:t>		          A Major Project Presentation on</a:t>
            </a:r>
            <a:br>
              <a:rPr lang="en" sz="1800" dirty="0">
                <a:latin typeface="Times New Roman"/>
                <a:ea typeface="Times New Roman"/>
                <a:cs typeface="Times New Roman"/>
                <a:sym typeface="Times New Roman"/>
              </a:rPr>
            </a:br>
            <a:r>
              <a:rPr lang="en" sz="1800" dirty="0">
                <a:latin typeface="Times New Roman"/>
                <a:ea typeface="Times New Roman"/>
                <a:cs typeface="Times New Roman"/>
                <a:sym typeface="Times New Roman"/>
              </a:rPr>
              <a:t>		     </a:t>
            </a:r>
            <a:r>
              <a:rPr lang="en-US" sz="1800" b="1"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a:cs typeface="Arial" panose="020B0604020202020204" pitchFamily="34" charset="0"/>
                <a:sym typeface="Times New Roman"/>
              </a:rPr>
              <a:t>      Crop and Weed Detection</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Submitted in partial fulfillment of the degree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Engineering(Sem-VIII)</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IN" sz="1800" dirty="0">
                <a:latin typeface="Times New Roman"/>
                <a:ea typeface="Times New Roman"/>
                <a:cs typeface="Times New Roman"/>
                <a:sym typeface="Times New Roman"/>
              </a:rPr>
              <a:t>I</a:t>
            </a:r>
            <a:r>
              <a:rPr lang="en" sz="1800" dirty="0">
                <a:latin typeface="Times New Roman"/>
                <a:ea typeface="Times New Roman"/>
                <a:cs typeface="Times New Roman"/>
                <a:sym typeface="Times New Roman"/>
              </a:rPr>
              <a:t>n</a:t>
            </a:r>
            <a:br>
              <a:rPr lang="en" sz="1800" dirty="0">
                <a:latin typeface="Times New Roman"/>
                <a:ea typeface="Times New Roman"/>
                <a:cs typeface="Times New Roman"/>
                <a:sym typeface="Times New Roman"/>
              </a:rPr>
            </a:b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dirty="0">
              <a:latin typeface="Times New Roman"/>
              <a:ea typeface="Times New Roman"/>
              <a:cs typeface="Times New Roman"/>
              <a:sym typeface="Times New Roman"/>
            </a:endParaRPr>
          </a:p>
          <a:p>
            <a:pPr marL="0" lvl="0" indent="0" algn="ctr" rtl="0">
              <a:spcBef>
                <a:spcPts val="0"/>
              </a:spcBef>
              <a:spcAft>
                <a:spcPts val="0"/>
              </a:spcAft>
              <a:buNone/>
            </a:pPr>
            <a:br>
              <a:rPr lang="en-IN" sz="1800" dirty="0">
                <a:latin typeface="Times New Roman"/>
                <a:ea typeface="Times New Roman"/>
                <a:cs typeface="Times New Roman"/>
                <a:sym typeface="Times New Roman"/>
              </a:rPr>
            </a:br>
            <a:br>
              <a:rPr lang="en-IN" sz="1800" dirty="0">
                <a:latin typeface="Times New Roman"/>
                <a:ea typeface="Times New Roman"/>
                <a:cs typeface="Times New Roman"/>
                <a:sym typeface="Times New Roman"/>
              </a:rPr>
            </a:b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Name of Guide</a:t>
            </a:r>
            <a:br>
              <a:rPr lang="en" sz="1800" dirty="0">
                <a:latin typeface="Times New Roman"/>
                <a:ea typeface="Times New Roman"/>
                <a:cs typeface="Times New Roman"/>
                <a:sym typeface="Times New Roman"/>
              </a:rPr>
            </a:br>
            <a:r>
              <a:rPr lang="en" sz="1800" dirty="0">
                <a:latin typeface="Times New Roman"/>
                <a:ea typeface="Times New Roman"/>
                <a:cs typeface="Times New Roman"/>
                <a:sym typeface="Times New Roman"/>
              </a:rPr>
              <a:t>Prof.Sachin Takmare</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BE9172E-4EE3-6A28-4253-B80DE90A6B86}"/>
                  </a:ext>
                </a:extLst>
              </p14:cNvPr>
              <p14:cNvContentPartPr/>
              <p14:nvPr/>
            </p14:nvContentPartPr>
            <p14:xfrm>
              <a:off x="614683" y="3541855"/>
              <a:ext cx="484200" cy="32760"/>
            </p14:xfrm>
          </p:contentPart>
        </mc:Choice>
        <mc:Fallback xmlns="">
          <p:pic>
            <p:nvPicPr>
              <p:cNvPr id="2" name="Ink 1">
                <a:extLst>
                  <a:ext uri="{FF2B5EF4-FFF2-40B4-BE49-F238E27FC236}">
                    <a16:creationId xmlns:a16="http://schemas.microsoft.com/office/drawing/2014/main" id="{EBE9172E-4EE3-6A28-4253-B80DE90A6B86}"/>
                  </a:ext>
                </a:extLst>
              </p:cNvPr>
              <p:cNvPicPr/>
              <p:nvPr/>
            </p:nvPicPr>
            <p:blipFill>
              <a:blip r:embed="rId4"/>
              <a:stretch>
                <a:fillRect/>
              </a:stretch>
            </p:blipFill>
            <p:spPr>
              <a:xfrm>
                <a:off x="551683" y="3478855"/>
                <a:ext cx="609840" cy="158400"/>
              </a:xfrm>
              <a:prstGeom prst="rect">
                <a:avLst/>
              </a:prstGeom>
            </p:spPr>
          </p:pic>
        </mc:Fallback>
      </mc:AlternateContent>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BB5B-9274-8BC7-6F3E-F7221035B219}"/>
              </a:ext>
            </a:extLst>
          </p:cNvPr>
          <p:cNvSpPr>
            <a:spLocks noGrp="1"/>
          </p:cNvSpPr>
          <p:nvPr>
            <p:ph type="title"/>
          </p:nvPr>
        </p:nvSpPr>
        <p:spPr/>
        <p:txBody>
          <a:bodyPr/>
          <a:lstStyle/>
          <a:p>
            <a:r>
              <a:rPr lang="en-US" dirty="0"/>
              <a:t>Project Plan</a:t>
            </a:r>
            <a:endParaRPr lang="en-IN" dirty="0"/>
          </a:p>
        </p:txBody>
      </p:sp>
      <p:pic>
        <p:nvPicPr>
          <p:cNvPr id="5" name="Picture 4">
            <a:extLst>
              <a:ext uri="{FF2B5EF4-FFF2-40B4-BE49-F238E27FC236}">
                <a16:creationId xmlns:a16="http://schemas.microsoft.com/office/drawing/2014/main" id="{41D58BAA-04CB-3113-31A4-EBB4D5237638}"/>
              </a:ext>
            </a:extLst>
          </p:cNvPr>
          <p:cNvPicPr>
            <a:picLocks noChangeAspect="1"/>
          </p:cNvPicPr>
          <p:nvPr/>
        </p:nvPicPr>
        <p:blipFill rotWithShape="1">
          <a:blip r:embed="rId2"/>
          <a:srcRect t="1854" b="32099"/>
          <a:stretch/>
        </p:blipFill>
        <p:spPr>
          <a:xfrm>
            <a:off x="482331" y="1219200"/>
            <a:ext cx="7277638" cy="3397200"/>
          </a:xfrm>
          <a:prstGeom prst="rect">
            <a:avLst/>
          </a:prstGeom>
        </p:spPr>
      </p:pic>
    </p:spTree>
    <p:extLst>
      <p:ext uri="{BB962C8B-B14F-4D97-AF65-F5344CB8AC3E}">
        <p14:creationId xmlns:p14="http://schemas.microsoft.com/office/powerpoint/2010/main" val="76614370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9000" b="-9000"/>
          </a:stretch>
        </a:blipFill>
        <a:effectLst/>
      </p:bgPr>
    </p:bg>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6. References</a:t>
            </a:r>
            <a:endParaRPr b="1" dirty="0">
              <a:highlight>
                <a:srgbClr val="FFFF00"/>
              </a:highlight>
              <a:latin typeface="Times New Roman"/>
              <a:ea typeface="Times New Roman"/>
              <a:cs typeface="Times New Roman"/>
              <a:sym typeface="Times New Roman"/>
            </a:endParaRPr>
          </a:p>
        </p:txBody>
      </p:sp>
      <p:sp>
        <p:nvSpPr>
          <p:cNvPr id="215" name="Google Shape;215;p39"/>
          <p:cNvSpPr txBox="1">
            <a:spLocks noGrp="1"/>
          </p:cNvSpPr>
          <p:nvPr>
            <p:ph type="body" idx="1"/>
          </p:nvPr>
        </p:nvSpPr>
        <p:spPr>
          <a:xfrm>
            <a:off x="311700" y="1058224"/>
            <a:ext cx="8520600" cy="3689389"/>
          </a:xfrm>
          <a:prstGeom prst="rect">
            <a:avLst/>
          </a:prstGeom>
        </p:spPr>
        <p:txBody>
          <a:bodyPr spcFirstLastPara="1" wrap="square" lIns="91425" tIns="91425" rIns="91425" bIns="91425" anchor="t" anchorCtr="0">
            <a:noAutofit/>
          </a:bodyPr>
          <a:lstStyle/>
          <a:p>
            <a:pPr marL="114300" lvl="0" indent="0" algn="just" rtl="0">
              <a:spcBef>
                <a:spcPts val="0"/>
              </a:spcBef>
              <a:spcAft>
                <a:spcPts val="0"/>
              </a:spcAft>
              <a:buSzPts val="1800"/>
              <a:buNone/>
            </a:pPr>
            <a:r>
              <a:rPr lang="en" sz="1600" dirty="0"/>
              <a:t>                    </a:t>
            </a:r>
          </a:p>
          <a:p>
            <a:pPr marL="114300" lvl="0" indent="0" algn="just" rtl="0">
              <a:spcBef>
                <a:spcPts val="0"/>
              </a:spcBef>
              <a:spcAft>
                <a:spcPts val="0"/>
              </a:spcAft>
              <a:buSzPts val="1800"/>
              <a:buNone/>
            </a:pPr>
            <a:endParaRPr sz="1600" dirty="0"/>
          </a:p>
        </p:txBody>
      </p:sp>
      <p:pic>
        <p:nvPicPr>
          <p:cNvPr id="3" name="Picture 2">
            <a:extLst>
              <a:ext uri="{FF2B5EF4-FFF2-40B4-BE49-F238E27FC236}">
                <a16:creationId xmlns:a16="http://schemas.microsoft.com/office/drawing/2014/main" id="{33B92C25-8FA6-D6ED-432F-50CD702A564D}"/>
              </a:ext>
            </a:extLst>
          </p:cNvPr>
          <p:cNvPicPr>
            <a:picLocks noChangeAspect="1"/>
          </p:cNvPicPr>
          <p:nvPr/>
        </p:nvPicPr>
        <p:blipFill>
          <a:blip r:embed="rId4"/>
          <a:stretch>
            <a:fillRect/>
          </a:stretch>
        </p:blipFill>
        <p:spPr>
          <a:xfrm>
            <a:off x="228599" y="1320800"/>
            <a:ext cx="8386567" cy="34902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l="-5000" r="-5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AA054A-010A-7567-7E70-8B8146AF7C36}"/>
              </a:ext>
            </a:extLst>
          </p:cNvPr>
          <p:cNvSpPr>
            <a:spLocks noGrp="1"/>
          </p:cNvSpPr>
          <p:nvPr>
            <p:ph type="body" idx="1"/>
          </p:nvPr>
        </p:nvSpPr>
        <p:spPr>
          <a:xfrm>
            <a:off x="311699" y="1429231"/>
            <a:ext cx="8563359" cy="3357922"/>
          </a:xfrm>
        </p:spPr>
        <p:txBody>
          <a:bodyPr/>
          <a:lstStyle/>
          <a:p>
            <a:pPr algn="ctr"/>
            <a:r>
              <a:rPr lang="en-US" sz="6000" dirty="0">
                <a:solidFill>
                  <a:schemeClr val="bg1"/>
                </a:solidFill>
                <a:latin typeface="Monotype Corsiva" panose="03010101010201010101" pitchFamily="66" charset="0"/>
              </a:rPr>
              <a:t>THANK YOU!</a:t>
            </a:r>
            <a:endParaRPr lang="en-IN" sz="6000" dirty="0">
              <a:solidFill>
                <a:schemeClr val="bg1"/>
              </a:solidFill>
              <a:latin typeface="Monotype Corsiva" panose="03010101010201010101" pitchFamily="66" charset="0"/>
            </a:endParaRPr>
          </a:p>
        </p:txBody>
      </p:sp>
    </p:spTree>
    <p:extLst>
      <p:ext uri="{BB962C8B-B14F-4D97-AF65-F5344CB8AC3E}">
        <p14:creationId xmlns:p14="http://schemas.microsoft.com/office/powerpoint/2010/main" val="1828959799"/>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028A2C-DB45-66CF-C776-34EFEAD9E975}"/>
              </a:ext>
            </a:extLst>
          </p:cNvPr>
          <p:cNvSpPr>
            <a:spLocks noGrp="1"/>
          </p:cNvSpPr>
          <p:nvPr>
            <p:ph type="body" idx="1"/>
          </p:nvPr>
        </p:nvSpPr>
        <p:spPr/>
        <p:txBody>
          <a:bodyPr/>
          <a:lstStyle/>
          <a:p>
            <a:pPr marL="114300" indent="0">
              <a:buNone/>
            </a:pPr>
            <a:endParaRPr lang="en-IN" dirty="0"/>
          </a:p>
        </p:txBody>
      </p:sp>
      <p:pic>
        <p:nvPicPr>
          <p:cNvPr id="9" name="Picture 8">
            <a:extLst>
              <a:ext uri="{FF2B5EF4-FFF2-40B4-BE49-F238E27FC236}">
                <a16:creationId xmlns:a16="http://schemas.microsoft.com/office/drawing/2014/main" id="{139F170C-827A-CD5B-DC53-CB38B02BAA3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841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1.Project Conception and Initiation</a:t>
            </a:r>
            <a:endParaRPr sz="4000" b="1" dirty="0">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9E9FB63-959D-D9CC-B3A3-D9B67DE80BAF}"/>
                  </a:ext>
                </a:extLst>
              </p14:cNvPr>
              <p14:cNvContentPartPr/>
              <p14:nvPr/>
            </p14:nvContentPartPr>
            <p14:xfrm>
              <a:off x="684883" y="3546895"/>
              <a:ext cx="360360" cy="87480"/>
            </p14:xfrm>
          </p:contentPart>
        </mc:Choice>
        <mc:Fallback xmlns="">
          <p:pic>
            <p:nvPicPr>
              <p:cNvPr id="2" name="Ink 1">
                <a:extLst>
                  <a:ext uri="{FF2B5EF4-FFF2-40B4-BE49-F238E27FC236}">
                    <a16:creationId xmlns:a16="http://schemas.microsoft.com/office/drawing/2014/main" id="{39E9FB63-959D-D9CC-B3A3-D9B67DE80BAF}"/>
                  </a:ext>
                </a:extLst>
              </p:cNvPr>
              <p:cNvPicPr/>
              <p:nvPr/>
            </p:nvPicPr>
            <p:blipFill>
              <a:blip r:embed="rId4"/>
              <a:stretch>
                <a:fillRect/>
              </a:stretch>
            </p:blipFill>
            <p:spPr>
              <a:xfrm>
                <a:off x="621883" y="3484255"/>
                <a:ext cx="486000" cy="213120"/>
              </a:xfrm>
              <a:prstGeom prst="rect">
                <a:avLst/>
              </a:prstGeom>
            </p:spPr>
          </p:pic>
        </mc:Fallback>
      </mc:AlternateContent>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D44B-B46C-4DB4-A311-C4F1DE900567}"/>
              </a:ext>
            </a:extLst>
          </p:cNvPr>
          <p:cNvSpPr>
            <a:spLocks noGrp="1"/>
          </p:cNvSpPr>
          <p:nvPr>
            <p:ph type="title"/>
          </p:nvPr>
        </p:nvSpPr>
        <p:spPr/>
        <p:txBody>
          <a:bodyPr/>
          <a:lstStyle/>
          <a:p>
            <a:r>
              <a:rPr lang="en" b="1" dirty="0">
                <a:latin typeface="Times New Roman"/>
                <a:ea typeface="Times New Roman"/>
                <a:cs typeface="Times New Roman"/>
                <a:sym typeface="Times New Roman"/>
              </a:rPr>
              <a:t>1.1 Abstract</a:t>
            </a:r>
            <a:endParaRPr lang="en-IN" dirty="0"/>
          </a:p>
        </p:txBody>
      </p:sp>
      <p:sp>
        <p:nvSpPr>
          <p:cNvPr id="3" name="Text Placeholder 2">
            <a:extLst>
              <a:ext uri="{FF2B5EF4-FFF2-40B4-BE49-F238E27FC236}">
                <a16:creationId xmlns:a16="http://schemas.microsoft.com/office/drawing/2014/main" id="{50D8039B-D37C-4203-A706-39FE9F6A07B3}"/>
              </a:ext>
            </a:extLst>
          </p:cNvPr>
          <p:cNvSpPr>
            <a:spLocks noGrp="1"/>
          </p:cNvSpPr>
          <p:nvPr>
            <p:ph type="body" idx="1"/>
          </p:nvPr>
        </p:nvSpPr>
        <p:spPr/>
        <p:txBody>
          <a:bodyPr/>
          <a:lstStyle/>
          <a:p>
            <a:pPr marL="285750" indent="-285750" algn="just">
              <a:lnSpc>
                <a:spcPct val="150000"/>
              </a:lnSpc>
              <a:buFont typeface="Wingdings" panose="05000000000000000000" pitchFamily="2" charset="2"/>
              <a:buChar char="Ø"/>
            </a:pPr>
            <a:r>
              <a:rPr lang="en-US" sz="1800" b="0" i="0" u="none" strike="noStrike" dirty="0">
                <a:solidFill>
                  <a:srgbClr val="000000"/>
                </a:solidFill>
                <a:effectLst/>
                <a:latin typeface="Arial" panose="020B0604020202020204" pitchFamily="34" charset="0"/>
              </a:rPr>
              <a:t>Sesame is a high oil content crop from which prized oil is extracted. Hence, Sesame plays an important role in the development of a nations economy.</a:t>
            </a:r>
          </a:p>
          <a:p>
            <a:pPr marL="285750" indent="-285750" algn="just">
              <a:lnSpc>
                <a:spcPct val="150000"/>
              </a:lnSpc>
              <a:buFont typeface="Wingdings" panose="05000000000000000000" pitchFamily="2" charset="2"/>
              <a:buChar char="Ø"/>
            </a:pPr>
            <a:r>
              <a:rPr lang="en-US" sz="1800" b="0" i="0" u="none" strike="noStrike" dirty="0">
                <a:solidFill>
                  <a:srgbClr val="000000"/>
                </a:solidFill>
                <a:effectLst/>
                <a:latin typeface="Arial" panose="020B0604020202020204" pitchFamily="34" charset="0"/>
              </a:rPr>
              <a:t> In order to increase the growth of sesame in the sesame crop it is necessary to detect the weed in the sesame crop and the barren land to minimize the growth of weed so that the growth of the sesame can be increased</a:t>
            </a:r>
            <a:r>
              <a:rPr lang="en-US" sz="1800" b="0" i="0" u="none" strike="noStrike" dirty="0">
                <a:solidFill>
                  <a:srgbClr val="000000"/>
                </a:solidFill>
                <a:effectLst/>
                <a:latin typeface="Times New Roman" panose="02020603050405020304" pitchFamily="18" charset="0"/>
              </a:rPr>
              <a:t>.</a:t>
            </a:r>
            <a:endParaRPr lang="en-US" dirty="0">
              <a:solidFill>
                <a:srgbClr val="000000"/>
              </a:solidFill>
              <a:latin typeface="Arial" panose="020B0604020202020204" pitchFamily="34" charset="0"/>
            </a:endParaRPr>
          </a:p>
          <a:p>
            <a:pPr marL="285750" indent="-285750" algn="just">
              <a:lnSpc>
                <a:spcPct val="150000"/>
              </a:lnSpc>
              <a:buFont typeface="Wingdings" panose="05000000000000000000" pitchFamily="2" charset="2"/>
              <a:buChar char="Ø"/>
            </a:pPr>
            <a:r>
              <a:rPr lang="en-US" sz="1800" b="0" i="0" u="none" strike="noStrike" dirty="0">
                <a:solidFill>
                  <a:srgbClr val="000000"/>
                </a:solidFill>
                <a:effectLst/>
                <a:latin typeface="Times New Roman" panose="02020603050405020304" pitchFamily="18" charset="0"/>
              </a:rPr>
              <a:t>We proposed a web application to detect and localize the crop, by training the datasets using RCNN  &amp; SVM. Using the Bounding box technique the image is detected.</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1523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nodeType="afterEffect">
                                  <p:stCondLst>
                                    <p:cond delay="0"/>
                                  </p:stCondLst>
                                  <p:endCondLst>
                                    <p:cond evt="onNext" delay="0">
                                      <p:tgtEl>
                                        <p:sldTgt/>
                                      </p:tgtEl>
                                    </p:cond>
                                  </p:endCondLst>
                                  <p:iterate type="lt">
                                    <p:tmPct val="10000"/>
                                  </p:iterate>
                                  <p:childTnLst>
                                    <p:animMotion origin="layout" path="M 0.0 0.0 L 0.0 -0.07213" pathEditMode="relative" ptsTypes="">
                                      <p:cBhvr>
                                        <p:cTn id="6" dur="500" accel="50000" decel="50000" autoRev="1" fill="hold">
                                          <p:stCondLst>
                                            <p:cond delay="0"/>
                                          </p:stCondLst>
                                        </p:cTn>
                                        <p:tgtEl>
                                          <p:spTgt spid="2"/>
                                        </p:tgtEl>
                                        <p:attrNameLst>
                                          <p:attrName>ppt_x</p:attrName>
                                          <p:attrName>ppt_y</p:attrName>
                                        </p:attrNameLst>
                                      </p:cBhvr>
                                    </p:animMotion>
                                    <p:animRot by="1500000">
                                      <p:cBhvr>
                                        <p:cTn id="7" dur="250" fill="hold">
                                          <p:stCondLst>
                                            <p:cond delay="0"/>
                                          </p:stCondLst>
                                        </p:cTn>
                                        <p:tgtEl>
                                          <p:spTgt spid="2"/>
                                        </p:tgtEl>
                                        <p:attrNameLst>
                                          <p:attrName>r</p:attrName>
                                        </p:attrNameLst>
                                      </p:cBhvr>
                                    </p:animRot>
                                    <p:animRot by="-1500000">
                                      <p:cBhvr>
                                        <p:cTn id="8" dur="250" fill="hold">
                                          <p:stCondLst>
                                            <p:cond delay="250"/>
                                          </p:stCondLst>
                                        </p:cTn>
                                        <p:tgtEl>
                                          <p:spTgt spid="2"/>
                                        </p:tgtEl>
                                        <p:attrNameLst>
                                          <p:attrName>r</p:attrName>
                                        </p:attrNameLst>
                                      </p:cBhvr>
                                    </p:animRot>
                                    <p:animRot by="-1500000">
                                      <p:cBhvr>
                                        <p:cTn id="9" dur="250" fill="hold">
                                          <p:stCondLst>
                                            <p:cond delay="500"/>
                                          </p:stCondLst>
                                        </p:cTn>
                                        <p:tgtEl>
                                          <p:spTgt spid="2"/>
                                        </p:tgtEl>
                                        <p:attrNameLst>
                                          <p:attrName>r</p:attrName>
                                        </p:attrNameLst>
                                      </p:cBhvr>
                                    </p:animRot>
                                    <p:animRot by="1500000">
                                      <p:cBhvr>
                                        <p:cTn id="10" dur="250" fill="hold">
                                          <p:stCondLst>
                                            <p:cond delay="75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3000"/>
            <a:lum/>
          </a:blip>
          <a:srcRect/>
          <a:stretch>
            <a:fillRect t="-17000" b="-17000"/>
          </a:stretch>
        </a:blipFill>
        <a:effectLst/>
      </p:bgPr>
    </p:bg>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1.2 Objectives</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4633680" cy="3397200"/>
          </a:xfrm>
          <a:prstGeom prst="rect">
            <a:avLst/>
          </a:prstGeom>
        </p:spPr>
        <p:txBody>
          <a:bodyPr spcFirstLastPara="1" wrap="square" lIns="91425" tIns="91425" rIns="91425" bIns="91425" anchor="t" anchorCtr="0">
            <a:noAutofit/>
          </a:bodyPr>
          <a:lstStyle/>
          <a:p>
            <a:pPr algn="just" rtl="0">
              <a:spcBef>
                <a:spcPts val="0"/>
              </a:spcBef>
              <a:spcAft>
                <a:spcPts val="0"/>
              </a:spcAft>
            </a:pPr>
            <a:r>
              <a:rPr lang="en-US" dirty="0">
                <a:solidFill>
                  <a:srgbClr val="000000"/>
                </a:solidFill>
                <a:latin typeface="Times New Roman" panose="02020603050405020304" pitchFamily="18" charset="0"/>
              </a:rPr>
              <a:t>T</a:t>
            </a:r>
            <a:r>
              <a:rPr lang="en-US" sz="1800" b="0" i="0" u="none" strike="noStrike" dirty="0">
                <a:solidFill>
                  <a:srgbClr val="000000"/>
                </a:solidFill>
                <a:effectLst/>
                <a:latin typeface="Times New Roman" panose="02020603050405020304" pitchFamily="18" charset="0"/>
              </a:rPr>
              <a:t>o implement a weed detection system.</a:t>
            </a:r>
          </a:p>
          <a:p>
            <a:pPr marL="114300" indent="0" algn="just" rtl="0">
              <a:spcBef>
                <a:spcPts val="0"/>
              </a:spcBef>
              <a:spcAft>
                <a:spcPts val="0"/>
              </a:spcAft>
              <a:buNone/>
            </a:pPr>
            <a:endParaRPr lang="en-US" sz="1600" b="0" dirty="0">
              <a:effectLst/>
            </a:endParaRPr>
          </a:p>
          <a:p>
            <a:pPr marL="114300" indent="0" algn="just" rtl="0">
              <a:spcBef>
                <a:spcPts val="0"/>
              </a:spcBef>
              <a:spcAft>
                <a:spcPts val="0"/>
              </a:spcAft>
              <a:buNone/>
            </a:pPr>
            <a:endParaRPr lang="en-US" sz="1600" b="0" dirty="0">
              <a:effectLst/>
            </a:endParaRPr>
          </a:p>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To implement a crop detection system.</a:t>
            </a:r>
          </a:p>
          <a:p>
            <a:pPr marL="114300" indent="0" algn="just"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114300" indent="0" algn="just"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To suggest measures to remove the weed identified by the system.</a:t>
            </a:r>
            <a:endParaRPr lang="en-US" sz="1600" b="0" dirty="0">
              <a:effectLst/>
            </a:endParaRPr>
          </a:p>
          <a:p>
            <a:pPr marL="114300" indent="0">
              <a:buNone/>
            </a:pPr>
            <a:endParaRPr lang="en-IN" sz="16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668456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 calcmode="lin" valueType="num">
                                      <p:cBhvr additive="base">
                                        <p:cTn id="7"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83">
                                            <p:txEl>
                                              <p:pRg st="3" end="3"/>
                                            </p:txEl>
                                          </p:spTgt>
                                        </p:tgtEl>
                                        <p:attrNameLst>
                                          <p:attrName>style.visibility</p:attrName>
                                        </p:attrNameLst>
                                      </p:cBhvr>
                                      <p:to>
                                        <p:strVal val="visible"/>
                                      </p:to>
                                    </p:set>
                                    <p:anim calcmode="lin" valueType="num">
                                      <p:cBhvr additive="base">
                                        <p:cTn id="12" dur="500" fill="hold"/>
                                        <p:tgtEl>
                                          <p:spTgt spid="8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3">
                                            <p:txEl>
                                              <p:p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1000"/>
                                  </p:stCondLst>
                                  <p:childTnLst>
                                    <p:set>
                                      <p:cBhvr>
                                        <p:cTn id="16" dur="1" fill="hold">
                                          <p:stCondLst>
                                            <p:cond delay="0"/>
                                          </p:stCondLst>
                                        </p:cTn>
                                        <p:tgtEl>
                                          <p:spTgt spid="83">
                                            <p:txEl>
                                              <p:pRg st="6" end="6"/>
                                            </p:txEl>
                                          </p:spTgt>
                                        </p:tgtEl>
                                        <p:attrNameLst>
                                          <p:attrName>style.visibility</p:attrName>
                                        </p:attrNameLst>
                                      </p:cBhvr>
                                      <p:to>
                                        <p:strVal val="visible"/>
                                      </p:to>
                                    </p:set>
                                    <p:anim calcmode="lin" valueType="num">
                                      <p:cBhvr additive="base">
                                        <p:cTn id="17" dur="500" fill="hold"/>
                                        <p:tgtEl>
                                          <p:spTgt spid="8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35C0-FD76-43C9-B8B6-8DA92D98EFCA}"/>
              </a:ext>
            </a:extLst>
          </p:cNvPr>
          <p:cNvSpPr>
            <a:spLocks noGrp="1"/>
          </p:cNvSpPr>
          <p:nvPr>
            <p:ph type="title"/>
          </p:nvPr>
        </p:nvSpPr>
        <p:spPr>
          <a:xfrm>
            <a:off x="311700" y="422165"/>
            <a:ext cx="8520600" cy="613200"/>
          </a:xfrm>
        </p:spPr>
        <p:txBody>
          <a:bodyPr/>
          <a:lstStyle/>
          <a:p>
            <a:r>
              <a:rPr lang="en" b="1" dirty="0">
                <a:solidFill>
                  <a:schemeClr val="tx1"/>
                </a:solidFill>
                <a:latin typeface="Times New Roman"/>
                <a:ea typeface="Times New Roman"/>
                <a:cs typeface="Times New Roman"/>
                <a:sym typeface="Times New Roman"/>
              </a:rPr>
              <a:t>1.3.a Literature Review</a:t>
            </a:r>
            <a:endParaRPr lang="en-IN" dirty="0">
              <a:solidFill>
                <a:schemeClr val="tx1"/>
              </a:solidFill>
            </a:endParaRPr>
          </a:p>
        </p:txBody>
      </p:sp>
      <p:sp>
        <p:nvSpPr>
          <p:cNvPr id="3" name="Text Placeholder 2">
            <a:extLst>
              <a:ext uri="{FF2B5EF4-FFF2-40B4-BE49-F238E27FC236}">
                <a16:creationId xmlns:a16="http://schemas.microsoft.com/office/drawing/2014/main" id="{8589CA87-CC57-4FE4-9522-27854C82B315}"/>
              </a:ext>
            </a:extLst>
          </p:cNvPr>
          <p:cNvSpPr>
            <a:spLocks noGrp="1"/>
          </p:cNvSpPr>
          <p:nvPr>
            <p:ph type="body" idx="1"/>
          </p:nvPr>
        </p:nvSpPr>
        <p:spPr>
          <a:xfrm>
            <a:off x="311700" y="1058225"/>
            <a:ext cx="8520600" cy="3397200"/>
          </a:xfrm>
        </p:spPr>
        <p:txBody>
          <a:bodyPr/>
          <a:lstStyle/>
          <a:p>
            <a:pPr algn="just"/>
            <a:r>
              <a:rPr lang="en-US" sz="1800" b="0" i="0" u="none" strike="noStrike" dirty="0">
                <a:solidFill>
                  <a:srgbClr val="000000"/>
                </a:solidFill>
                <a:effectLst/>
                <a:latin typeface="Times New Roman" panose="02020603050405020304" pitchFamily="18" charset="0"/>
              </a:rPr>
              <a:t>In most cases, the weed and crop may not have distinguishing features and it is extremely difficult to distinguish the weed and the crop using a single feature. It is necessary to develop techniques that can look at all the available distinguishing features. Pattern recognition techniques such as Regions with Convolutional Neural Networks (R-CNN) and Support Vector Machine (SVM) can combine several such features to distinguish the weed or crop.</a:t>
            </a:r>
          </a:p>
          <a:p>
            <a:pPr algn="just"/>
            <a:endParaRPr lang="en-IN" sz="1600" dirty="0"/>
          </a:p>
        </p:txBody>
      </p:sp>
    </p:spTree>
    <p:extLst>
      <p:ext uri="{BB962C8B-B14F-4D97-AF65-F5344CB8AC3E}">
        <p14:creationId xmlns:p14="http://schemas.microsoft.com/office/powerpoint/2010/main" val="35092516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82A3-F7F4-49B6-977A-DD71B8B885CF}"/>
              </a:ext>
            </a:extLst>
          </p:cNvPr>
          <p:cNvSpPr>
            <a:spLocks noGrp="1"/>
          </p:cNvSpPr>
          <p:nvPr>
            <p:ph type="title"/>
          </p:nvPr>
        </p:nvSpPr>
        <p:spPr/>
        <p:txBody>
          <a:bodyPr/>
          <a:lstStyle/>
          <a:p>
            <a:r>
              <a:rPr lang="en" b="1" dirty="0">
                <a:solidFill>
                  <a:schemeClr val="tx1"/>
                </a:solidFill>
                <a:latin typeface="Times New Roman"/>
                <a:ea typeface="Times New Roman"/>
                <a:cs typeface="Times New Roman"/>
                <a:sym typeface="Times New Roman"/>
              </a:rPr>
              <a:t>1.3.b Literature Survey Table </a:t>
            </a:r>
            <a:endParaRPr lang="en-IN" dirty="0"/>
          </a:p>
        </p:txBody>
      </p:sp>
      <p:graphicFrame>
        <p:nvGraphicFramePr>
          <p:cNvPr id="4" name="Table 3">
            <a:extLst>
              <a:ext uri="{FF2B5EF4-FFF2-40B4-BE49-F238E27FC236}">
                <a16:creationId xmlns:a16="http://schemas.microsoft.com/office/drawing/2014/main" id="{5A6A7541-8A6D-FCC6-DD54-DFE72EE0FA96}"/>
              </a:ext>
            </a:extLst>
          </p:cNvPr>
          <p:cNvGraphicFramePr>
            <a:graphicFrameLocks noGrp="1"/>
          </p:cNvGraphicFramePr>
          <p:nvPr>
            <p:extLst>
              <p:ext uri="{D42A27DB-BD31-4B8C-83A1-F6EECF244321}">
                <p14:modId xmlns:p14="http://schemas.microsoft.com/office/powerpoint/2010/main" val="2291991372"/>
              </p:ext>
            </p:extLst>
          </p:nvPr>
        </p:nvGraphicFramePr>
        <p:xfrm>
          <a:off x="838200" y="1058225"/>
          <a:ext cx="7078981" cy="3821998"/>
        </p:xfrm>
        <a:graphic>
          <a:graphicData uri="http://schemas.openxmlformats.org/drawingml/2006/table">
            <a:tbl>
              <a:tblPr/>
              <a:tblGrid>
                <a:gridCol w="1134884">
                  <a:extLst>
                    <a:ext uri="{9D8B030D-6E8A-4147-A177-3AD203B41FA5}">
                      <a16:colId xmlns:a16="http://schemas.microsoft.com/office/drawing/2014/main" val="965108312"/>
                    </a:ext>
                  </a:extLst>
                </a:gridCol>
                <a:gridCol w="2157404">
                  <a:extLst>
                    <a:ext uri="{9D8B030D-6E8A-4147-A177-3AD203B41FA5}">
                      <a16:colId xmlns:a16="http://schemas.microsoft.com/office/drawing/2014/main" val="696670992"/>
                    </a:ext>
                  </a:extLst>
                </a:gridCol>
                <a:gridCol w="3786693">
                  <a:extLst>
                    <a:ext uri="{9D8B030D-6E8A-4147-A177-3AD203B41FA5}">
                      <a16:colId xmlns:a16="http://schemas.microsoft.com/office/drawing/2014/main" val="387082370"/>
                    </a:ext>
                  </a:extLst>
                </a:gridCol>
              </a:tblGrid>
              <a:tr h="278478">
                <a:tc>
                  <a:txBody>
                    <a:bodyPr/>
                    <a:lstStyle/>
                    <a:p>
                      <a:pPr rtl="0" fontAlgn="t">
                        <a:spcBef>
                          <a:spcPts val="0"/>
                        </a:spcBef>
                        <a:spcAft>
                          <a:spcPts val="0"/>
                        </a:spcAft>
                      </a:pPr>
                      <a:r>
                        <a:rPr lang="en-IN" sz="1100" b="0" i="0" u="none" strike="noStrike">
                          <a:solidFill>
                            <a:srgbClr val="000000"/>
                          </a:solidFill>
                          <a:effectLst/>
                          <a:latin typeface="Times New Roman" panose="02020603050405020304" pitchFamily="18" charset="0"/>
                        </a:rPr>
                        <a:t>AUTHOR</a:t>
                      </a:r>
                      <a:endParaRPr lang="en-IN"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a:solidFill>
                            <a:srgbClr val="000000"/>
                          </a:solidFill>
                          <a:effectLst/>
                          <a:latin typeface="Times New Roman" panose="02020603050405020304" pitchFamily="18" charset="0"/>
                        </a:rPr>
                        <a:t>TITLE</a:t>
                      </a:r>
                      <a:endParaRPr lang="en-IN"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none" strike="noStrike" dirty="0">
                          <a:solidFill>
                            <a:srgbClr val="000000"/>
                          </a:solidFill>
                          <a:effectLst/>
                          <a:latin typeface="Times New Roman" panose="02020603050405020304" pitchFamily="18" charset="0"/>
                        </a:rPr>
                        <a:t>SOURCE</a:t>
                      </a:r>
                      <a:endParaRPr lang="en-IN" sz="1100" dirty="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941314"/>
                  </a:ext>
                </a:extLst>
              </a:tr>
              <a:tr h="833953">
                <a:tc>
                  <a:txBody>
                    <a:bodyPr/>
                    <a:lstStyle/>
                    <a:p>
                      <a:pPr rtl="0" fontAlgn="t">
                        <a:spcBef>
                          <a:spcPts val="0"/>
                        </a:spcBef>
                        <a:spcAft>
                          <a:spcPts val="0"/>
                        </a:spcAft>
                      </a:pPr>
                      <a:r>
                        <a:rPr lang="en-IN" sz="1100" b="0" i="0" u="none" strike="noStrike">
                          <a:solidFill>
                            <a:srgbClr val="000000"/>
                          </a:solidFill>
                          <a:effectLst/>
                          <a:latin typeface="Calibri" panose="020F0502020204030204" pitchFamily="34" charset="0"/>
                        </a:rPr>
                        <a:t>C.andrea</a:t>
                      </a:r>
                      <a:endParaRPr lang="en-IN"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Precise Weed and Maize Classification through Convolutional Neural Network.</a:t>
                      </a:r>
                      <a:endParaRPr lang="en-US" sz="1100" dirty="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sng" strike="noStrike" dirty="0">
                          <a:solidFill>
                            <a:srgbClr val="1155CC"/>
                          </a:solidFill>
                          <a:effectLst/>
                          <a:latin typeface="Times New Roman" panose="02020603050405020304" pitchFamily="18" charset="0"/>
                          <a:hlinkClick r:id="rId3"/>
                        </a:rPr>
                        <a:t>https://www.semanticscholar.org/paper/Precise-weed-and-maize-classification-through-Andrea-Daniel/0ed360773188436b297250bcdc1eb28d5f00709f/</a:t>
                      </a:r>
                      <a:endParaRPr lang="en-IN" sz="1100" dirty="0">
                        <a:effectLst/>
                      </a:endParaRPr>
                    </a:p>
                    <a:p>
                      <a:pPr fontAlgn="t"/>
                      <a:br>
                        <a:rPr lang="en-IN" sz="1100" dirty="0">
                          <a:effectLst/>
                        </a:rPr>
                      </a:br>
                      <a:endParaRPr lang="en-IN" sz="1100" dirty="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496181"/>
                  </a:ext>
                </a:extLst>
              </a:tr>
              <a:tr h="713970">
                <a:tc>
                  <a:txBody>
                    <a:bodyPr/>
                    <a:lstStyle/>
                    <a:p>
                      <a:pPr rtl="0" fontAlgn="t">
                        <a:spcBef>
                          <a:spcPts val="0"/>
                        </a:spcBef>
                        <a:spcAft>
                          <a:spcPts val="0"/>
                        </a:spcAft>
                      </a:pPr>
                      <a:r>
                        <a:rPr lang="en-IN" sz="1100" b="0" i="0" u="none" strike="noStrike">
                          <a:solidFill>
                            <a:srgbClr val="000000"/>
                          </a:solidFill>
                          <a:effectLst/>
                          <a:latin typeface="Times New Roman" panose="02020603050405020304" pitchFamily="18" charset="0"/>
                        </a:rPr>
                        <a:t>ODSC-Open Data Science</a:t>
                      </a:r>
                      <a:endParaRPr lang="en-IN"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400"/>
                        </a:spcBef>
                        <a:spcAft>
                          <a:spcPts val="0"/>
                        </a:spcAft>
                      </a:pPr>
                      <a:r>
                        <a:rPr lang="en-US" sz="1100" b="0" i="0" u="none" strike="noStrike" dirty="0">
                          <a:solidFill>
                            <a:srgbClr val="000000"/>
                          </a:solidFill>
                          <a:effectLst/>
                          <a:latin typeface="Times New Roman" panose="02020603050405020304" pitchFamily="18" charset="0"/>
                        </a:rPr>
                        <a:t>Overview of the YOLO Object Detection Algorithm</a:t>
                      </a:r>
                      <a:endParaRPr lang="en-US" sz="1100" dirty="0">
                        <a:effectLst/>
                      </a:endParaRPr>
                    </a:p>
                    <a:p>
                      <a:pPr fontAlgn="t"/>
                      <a:br>
                        <a:rPr lang="en-US" sz="1100" dirty="0">
                          <a:effectLst/>
                        </a:rPr>
                      </a:br>
                      <a:endParaRPr lang="en-US" sz="1100" dirty="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sng" strike="noStrike" dirty="0">
                          <a:solidFill>
                            <a:srgbClr val="1155CC"/>
                          </a:solidFill>
                          <a:effectLst/>
                          <a:latin typeface="Times New Roman" panose="02020603050405020304" pitchFamily="18" charset="0"/>
                          <a:hlinkClick r:id="rId4"/>
                        </a:rPr>
                        <a:t>https://odsc.medium.com/overview-of-the-yolo-object-detection-algorithm-7b52a745d3e0/</a:t>
                      </a:r>
                      <a:endParaRPr lang="en-IN" sz="1100" dirty="0">
                        <a:effectLst/>
                      </a:endParaRPr>
                    </a:p>
                    <a:p>
                      <a:pPr fontAlgn="t"/>
                      <a:br>
                        <a:rPr lang="en-IN" sz="1100" dirty="0">
                          <a:effectLst/>
                        </a:rPr>
                      </a:br>
                      <a:endParaRPr lang="en-IN" sz="1100" dirty="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604895"/>
                  </a:ext>
                </a:extLst>
              </a:tr>
              <a:tr h="629538">
                <a:tc>
                  <a:txBody>
                    <a:bodyPr/>
                    <a:lstStyle/>
                    <a:p>
                      <a:pPr rtl="0" fontAlgn="t">
                        <a:spcBef>
                          <a:spcPts val="0"/>
                        </a:spcBef>
                        <a:spcAft>
                          <a:spcPts val="0"/>
                        </a:spcAft>
                      </a:pPr>
                      <a:r>
                        <a:rPr lang="en-IN" sz="1100" b="0" i="0" u="none" strike="noStrike">
                          <a:solidFill>
                            <a:srgbClr val="000000"/>
                          </a:solidFill>
                          <a:effectLst/>
                          <a:latin typeface="Times New Roman" panose="02020603050405020304" pitchFamily="18" charset="0"/>
                        </a:rPr>
                        <a:t>Sarmad hamid</a:t>
                      </a:r>
                      <a:endParaRPr lang="en-IN"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Detection of Weed and Wheat Using Image Processing.</a:t>
                      </a:r>
                      <a:endParaRPr lang="en-US"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sng" strike="noStrike">
                          <a:solidFill>
                            <a:srgbClr val="1155CC"/>
                          </a:solidFill>
                          <a:effectLst/>
                          <a:latin typeface="Times New Roman" panose="02020603050405020304" pitchFamily="18" charset="0"/>
                          <a:hlinkClick r:id="rId5"/>
                        </a:rPr>
                        <a:t>https://ieeexplore.ieee.org/abstract/document/8629137/authors#authors/</a:t>
                      </a:r>
                      <a:endParaRPr lang="en-IN" sz="1100">
                        <a:effectLst/>
                      </a:endParaRPr>
                    </a:p>
                    <a:p>
                      <a:pPr fontAlgn="t"/>
                      <a:br>
                        <a:rPr lang="en-IN" sz="1100">
                          <a:effectLst/>
                        </a:rPr>
                      </a:br>
                      <a:endParaRPr lang="en-IN"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464065"/>
                  </a:ext>
                </a:extLst>
              </a:tr>
              <a:tr h="527331">
                <a:tc>
                  <a:txBody>
                    <a:bodyPr/>
                    <a:lstStyle/>
                    <a:p>
                      <a:pPr rtl="0" fontAlgn="t">
                        <a:spcBef>
                          <a:spcPts val="0"/>
                        </a:spcBef>
                        <a:spcAft>
                          <a:spcPts val="0"/>
                        </a:spcAft>
                      </a:pPr>
                      <a:r>
                        <a:rPr lang="en-IN" sz="1100" b="0" i="0" u="none" strike="noStrike">
                          <a:solidFill>
                            <a:srgbClr val="000000"/>
                          </a:solidFill>
                          <a:effectLst/>
                          <a:latin typeface="Times New Roman" panose="02020603050405020304" pitchFamily="18" charset="0"/>
                        </a:rPr>
                        <a:t>C.Thirumari selvi</a:t>
                      </a:r>
                      <a:endParaRPr lang="en-IN"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Weed Detection in Agriculture fields using Deep Learning Process</a:t>
                      </a:r>
                      <a:endParaRPr lang="en-US"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sng" strike="noStrike">
                          <a:solidFill>
                            <a:srgbClr val="1155CC"/>
                          </a:solidFill>
                          <a:effectLst/>
                          <a:latin typeface="Times New Roman" panose="02020603050405020304" pitchFamily="18" charset="0"/>
                          <a:hlinkClick r:id="rId6"/>
                        </a:rPr>
                        <a:t>https://ieeexplore.ieee.org/document/9441683/authors#authors/</a:t>
                      </a:r>
                      <a:endParaRPr lang="en-IN" sz="1100">
                        <a:effectLst/>
                      </a:endParaRPr>
                    </a:p>
                    <a:p>
                      <a:pPr fontAlgn="t"/>
                      <a:br>
                        <a:rPr lang="en-IN" sz="1100">
                          <a:effectLst/>
                        </a:rPr>
                      </a:br>
                      <a:endParaRPr lang="en-IN"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055051"/>
                  </a:ext>
                </a:extLst>
              </a:tr>
              <a:tr h="527331">
                <a:tc>
                  <a:txBody>
                    <a:bodyPr/>
                    <a:lstStyle/>
                    <a:p>
                      <a:pPr rtl="0" fontAlgn="t">
                        <a:spcBef>
                          <a:spcPts val="0"/>
                        </a:spcBef>
                        <a:spcAft>
                          <a:spcPts val="0"/>
                        </a:spcAft>
                      </a:pPr>
                      <a:r>
                        <a:rPr lang="en-IN" sz="1100" b="0" i="0" u="none" strike="noStrike">
                          <a:solidFill>
                            <a:srgbClr val="000000"/>
                          </a:solidFill>
                          <a:effectLst/>
                          <a:latin typeface="Times New Roman" panose="02020603050405020304" pitchFamily="18" charset="0"/>
                        </a:rPr>
                        <a:t>John Potgieter</a:t>
                      </a:r>
                      <a:endParaRPr lang="en-IN"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Weed Detection by Faster RCNN Model.</a:t>
                      </a:r>
                      <a:endParaRPr lang="en-US" sz="110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100" b="0" i="0" u="sng" strike="noStrike" dirty="0">
                          <a:solidFill>
                            <a:srgbClr val="1155CC"/>
                          </a:solidFill>
                          <a:effectLst/>
                          <a:latin typeface="Times New Roman" panose="02020603050405020304" pitchFamily="18" charset="0"/>
                          <a:hlinkClick r:id="rId7"/>
                        </a:rPr>
                        <a:t>https://www.mdpi.com/2073-4395/12/7/1580/</a:t>
                      </a:r>
                      <a:endParaRPr lang="en-IN" sz="1100" dirty="0">
                        <a:effectLst/>
                      </a:endParaRPr>
                    </a:p>
                    <a:p>
                      <a:pPr fontAlgn="t"/>
                      <a:br>
                        <a:rPr lang="en-IN" sz="1100" dirty="0">
                          <a:effectLst/>
                        </a:rPr>
                      </a:br>
                      <a:endParaRPr lang="en-IN" sz="1100" dirty="0">
                        <a:effectLst/>
                      </a:endParaRPr>
                    </a:p>
                  </a:txBody>
                  <a:tcPr marL="35836" marR="35836" marT="35836" marB="3583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506473"/>
                  </a:ext>
                </a:extLst>
              </a:tr>
            </a:tbl>
          </a:graphicData>
        </a:graphic>
      </p:graphicFrame>
    </p:spTree>
    <p:extLst>
      <p:ext uri="{BB962C8B-B14F-4D97-AF65-F5344CB8AC3E}">
        <p14:creationId xmlns:p14="http://schemas.microsoft.com/office/powerpoint/2010/main" val="287854778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1000"/>
            <a:lum/>
          </a:blip>
          <a:srcRect/>
          <a:stretch>
            <a:fillRect t="-9000" b="-9000"/>
          </a:stretch>
        </a:blipFill>
        <a:effectLst/>
      </p:bgPr>
    </p:bg>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1.4  Problem Definition</a:t>
            </a:r>
            <a:endParaRPr b="1" dirty="0">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6058620" cy="3397200"/>
          </a:xfrm>
          <a:prstGeom prst="rect">
            <a:avLst/>
          </a:prstGeom>
        </p:spPr>
        <p:txBody>
          <a:bodyPr spcFirstLastPara="1" wrap="square" lIns="91425" tIns="91425" rIns="91425" bIns="91425" anchor="t" anchorCtr="0">
            <a:noAutofit/>
          </a:bodyPr>
          <a:lstStyle/>
          <a:p>
            <a:pPr marL="500380" indent="-285750" algn="just">
              <a:lnSpc>
                <a:spcPct val="107000"/>
              </a:lnSpc>
              <a:spcAft>
                <a:spcPts val="15"/>
              </a:spcAft>
              <a:buFont typeface="Wingdings" panose="05000000000000000000" pitchFamily="2" charset="2"/>
              <a:buChar char="Ø"/>
            </a:pPr>
            <a:r>
              <a:rPr lang="en-IN" dirty="0">
                <a:solidFill>
                  <a:srgbClr val="000000"/>
                </a:solidFill>
                <a:latin typeface="Times New Roman" panose="02020603050405020304" pitchFamily="18" charset="0"/>
              </a:rPr>
              <a:t>To detect Crop and Weed in a farm from given input image and suggest measures to remove the weed in order to improve the agricultural yield and crop quality using Regions with Convolutional Neural Network (R-CNN) and Support Vector Machine (SVM)</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fade">
                                      <p:cBhvr>
                                        <p:cTn id="7" dur="1000"/>
                                        <p:tgtEl>
                                          <p:spTgt spid="95">
                                            <p:txEl>
                                              <p:pRg st="0" end="0"/>
                                            </p:txEl>
                                          </p:spTgt>
                                        </p:tgtEl>
                                      </p:cBhvr>
                                    </p:animEffect>
                                    <p:anim calcmode="lin" valueType="num">
                                      <p:cBhvr>
                                        <p:cTn id="8" dur="10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TotalTime>
  <Words>672</Words>
  <Application>Microsoft Office PowerPoint</Application>
  <PresentationFormat>On-screen Show (16:9)</PresentationFormat>
  <Paragraphs>90</Paragraphs>
  <Slides>22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Wingdings</vt:lpstr>
      <vt:lpstr>Monotype Corsiva</vt:lpstr>
      <vt:lpstr>Arial</vt:lpstr>
      <vt:lpstr>Times New Roman</vt:lpstr>
      <vt:lpstr>Old Standard TT</vt:lpstr>
      <vt:lpstr>Paperback</vt:lpstr>
      <vt:lpstr>Computer Engineering Department A.P. Shah Institute of Technology G.B.Road,Kasarvadavali, Thane(W), Mumbai-400615 UNIVERSITY OF MUMBAI Academic Year 2022-2023</vt:lpstr>
      <vt:lpstr>                                                  A Major Project Presentation on              Crop and Weed Detection Submitted in partial fulfillment of the degree of Bachelor of Engineering(Sem-VIII) In  Computer Engineering    Under the Guidance of Name of Guide Prof.Sachin Takmare     </vt:lpstr>
      <vt:lpstr>PowerPoint Presentation</vt:lpstr>
      <vt:lpstr>1.Project Conception and Initiation</vt:lpstr>
      <vt:lpstr>1.1 Abstract</vt:lpstr>
      <vt:lpstr>1.2 Objectives</vt:lpstr>
      <vt:lpstr>1.3.a Literature Review</vt:lpstr>
      <vt:lpstr>1.3.b Literature Survey Table </vt:lpstr>
      <vt:lpstr>1.4  Problem Definition</vt:lpstr>
      <vt:lpstr>1.5 Scope</vt:lpstr>
      <vt:lpstr>1.6 Technology stack</vt:lpstr>
      <vt:lpstr>1.7 Benefits for Environment &amp; Society</vt:lpstr>
      <vt:lpstr>2. UML Diagrams</vt:lpstr>
      <vt:lpstr>2.1 Data Flow Diagram (DFD)</vt:lpstr>
      <vt:lpstr>2.2 Data Flow Diagram (Level 1)</vt:lpstr>
      <vt:lpstr>2.3 Sequence Diagram</vt:lpstr>
      <vt:lpstr>3.Implementation</vt:lpstr>
      <vt:lpstr>IMPLEMENTATION</vt:lpstr>
      <vt:lpstr>IMPLEMENTATION</vt:lpstr>
      <vt:lpstr>Project Plan</vt:lpstr>
      <vt:lpstr>6.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G.B.Road,Kasarvadavali, Thane(W), Mumbai-400615 UNIVERSITY OF MUMBAI Academic Year 2020-2021</dc:title>
  <dc:creator>JAINAM</dc:creator>
  <cp:lastModifiedBy>Vighnesh Desai</cp:lastModifiedBy>
  <cp:revision>44</cp:revision>
  <dcterms:modified xsi:type="dcterms:W3CDTF">2023-04-27T06:07:22Z</dcterms:modified>
</cp:coreProperties>
</file>